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5"/>
  </p:notesMasterIdLst>
  <p:sldIdLst>
    <p:sldId id="275" r:id="rId2"/>
    <p:sldId id="288" r:id="rId3"/>
    <p:sldId id="274" r:id="rId4"/>
    <p:sldId id="273" r:id="rId5"/>
    <p:sldId id="272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87" r:id="rId16"/>
    <p:sldId id="286" r:id="rId17"/>
    <p:sldId id="285" r:id="rId18"/>
    <p:sldId id="284" r:id="rId19"/>
    <p:sldId id="283" r:id="rId20"/>
    <p:sldId id="282" r:id="rId21"/>
    <p:sldId id="281" r:id="rId22"/>
    <p:sldId id="280" r:id="rId23"/>
    <p:sldId id="279" r:id="rId24"/>
    <p:sldId id="278" r:id="rId25"/>
    <p:sldId id="277" r:id="rId26"/>
    <p:sldId id="276" r:id="rId27"/>
    <p:sldId id="261" r:id="rId28"/>
    <p:sldId id="256" r:id="rId29"/>
    <p:sldId id="257" r:id="rId30"/>
    <p:sldId id="258" r:id="rId31"/>
    <p:sldId id="259" r:id="rId32"/>
    <p:sldId id="260" r:id="rId33"/>
    <p:sldId id="262" r:id="rId34"/>
  </p:sldIdLst>
  <p:sldSz cx="18288000" cy="10287000"/>
  <p:notesSz cx="10287000" cy="18288000"/>
  <p:embeddedFontLst>
    <p:embeddedFont>
      <p:font typeface="Inter Regular" panose="020B0502030000000004" pitchFamily="34" charset="0"/>
      <p:regular r:id="rId36"/>
    </p:embeddedFont>
    <p:embeddedFont>
      <p:font typeface="Montserrat" panose="00000500000000000000" pitchFamily="2" charset="-52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Inter" panose="020B0502030000000004" pitchFamily="34" charset="0"/>
      <p:regular r:id="rId43"/>
      <p:bold r:id="rId44"/>
      <p:italic r:id="rId45"/>
      <p:boldItalic r:id="rId46"/>
    </p:embeddedFont>
    <p:embeddedFont>
      <p:font typeface="Inter Bold" panose="020B0502030000000004" pitchFamily="34" charset="0"/>
      <p:bold r:id="rId4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3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53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222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-20-13.svg"/><Relationship Id="rId18" Type="http://schemas.openxmlformats.org/officeDocument/2006/relationships/image" Target="../media/image-20-18.svg"/><Relationship Id="rId26" Type="http://schemas.openxmlformats.org/officeDocument/2006/relationships/hyperlink" Target="https://www.figma.com/proto/XK4lmQaTKBUevt7aQV0y4Z/%D0%BF%D1%80%D0%B5%D0%B7%D0%B5%D0%BD%D1%82%D0%B0%D1%86%D0%B8%D1%8F-%D0%BF%D0%BE-%D0%BD%D0%BE%D0%B2%D0%B8%D0%BD%D0%BA%D0%B0%D0%BC-%D1%80%D1%83%D1%87%D0%B5%D0%BA?node-id=141-161&amp;t=BBVVQsqfdAG8MVDE-1&amp;scaling=contain&amp;content-scaling=fixed&amp;page-id=0%3A1&amp;starting-point-node-id=43%3A70" TargetMode="External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4.png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-20-16.svg"/><Relationship Id="rId20" Type="http://schemas.openxmlformats.org/officeDocument/2006/relationships/image" Target="../media/image-20-2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24" Type="http://schemas.openxmlformats.org/officeDocument/2006/relationships/image" Target="../media/image-20-24.sv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10" Type="http://schemas.openxmlformats.org/officeDocument/2006/relationships/image" Target="../media/image5.png"/><Relationship Id="rId19" Type="http://schemas.openxmlformats.org/officeDocument/2006/relationships/image" Target="../media/image9.png"/><Relationship Id="rId4" Type="http://schemas.openxmlformats.org/officeDocument/2006/relationships/image" Target="../media/image-20-2.svg"/><Relationship Id="rId9" Type="http://schemas.openxmlformats.org/officeDocument/2006/relationships/image" Target="../media/image-20-9.svg"/><Relationship Id="rId14" Type="http://schemas.openxmlformats.org/officeDocument/2006/relationships/image" Target="../media/image6.png"/><Relationship Id="rId22" Type="http://schemas.openxmlformats.org/officeDocument/2006/relationships/image" Target="../media/image-20-2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63.png"/><Relationship Id="rId3" Type="http://schemas.openxmlformats.org/officeDocument/2006/relationships/image" Target="../media/image16.jpeg"/><Relationship Id="rId21" Type="http://schemas.openxmlformats.org/officeDocument/2006/relationships/image" Target="../media/image66.png"/><Relationship Id="rId7" Type="http://schemas.openxmlformats.org/officeDocument/2006/relationships/image" Target="../media/image-12-5.svg"/><Relationship Id="rId12" Type="http://schemas.openxmlformats.org/officeDocument/2006/relationships/image" Target="../media/image-12-10.sv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2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64.png"/><Relationship Id="rId4" Type="http://schemas.openxmlformats.org/officeDocument/2006/relationships/image" Target="../media/image46.png"/><Relationship Id="rId9" Type="http://schemas.openxmlformats.org/officeDocument/2006/relationships/image" Target="../media/image-12-7.svg"/><Relationship Id="rId14" Type="http://schemas.openxmlformats.org/officeDocument/2006/relationships/image" Target="../media/image-12-12.svg"/><Relationship Id="rId22" Type="http://schemas.openxmlformats.org/officeDocument/2006/relationships/hyperlink" Target="https://happygifts.ru/catalog/ruchki_i_karandashi/ruchki_iz_ekologichnykh_materialov/ruchka_sharikovaya_n20_articul_38020/color_oranzhev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70.png"/><Relationship Id="rId3" Type="http://schemas.openxmlformats.org/officeDocument/2006/relationships/image" Target="../media/image16.jpeg"/><Relationship Id="rId21" Type="http://schemas.openxmlformats.org/officeDocument/2006/relationships/hyperlink" Target="https://happygifts.ru/catalog/ruchki_i_karandashi/plastikovye_ruchki/ruchka_sharikovaya_retro_plastik_articul_38015/color_zelenoe_yabloko,_belyy/" TargetMode="External"/><Relationship Id="rId7" Type="http://schemas.openxmlformats.org/officeDocument/2006/relationships/image" Target="../media/image-11-5.svg"/><Relationship Id="rId12" Type="http://schemas.openxmlformats.org/officeDocument/2006/relationships/image" Target="../media/image-11-10.sv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1-3.svg"/><Relationship Id="rId15" Type="http://schemas.openxmlformats.org/officeDocument/2006/relationships/image" Target="../media/image68.png"/><Relationship Id="rId10" Type="http://schemas.openxmlformats.org/officeDocument/2006/relationships/image" Target="../media/image67.png"/><Relationship Id="rId19" Type="http://schemas.openxmlformats.org/officeDocument/2006/relationships/image" Target="../media/image71.png"/><Relationship Id="rId4" Type="http://schemas.openxmlformats.org/officeDocument/2006/relationships/image" Target="../media/image46.png"/><Relationship Id="rId9" Type="http://schemas.openxmlformats.org/officeDocument/2006/relationships/image" Target="../media/image-11-7.svg"/><Relationship Id="rId14" Type="http://schemas.openxmlformats.org/officeDocument/2006/relationships/image" Target="../media/image-11-1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75.png"/><Relationship Id="rId3" Type="http://schemas.openxmlformats.org/officeDocument/2006/relationships/image" Target="../media/image16.jpeg"/><Relationship Id="rId21" Type="http://schemas.openxmlformats.org/officeDocument/2006/relationships/hyperlink" Target="https://happygifts.ru/catalog/ruchki_i_karandashi/plastikovye_ruchki/ruchka_sharikovaya_n23_belyy_plastik_tsvet_chernil_siniy_articul_38026/color_zelenyy/" TargetMode="External"/><Relationship Id="rId7" Type="http://schemas.openxmlformats.org/officeDocument/2006/relationships/image" Target="../media/image-10-5.svg"/><Relationship Id="rId12" Type="http://schemas.openxmlformats.org/officeDocument/2006/relationships/image" Target="../media/image-10-10.sv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0-3.svg"/><Relationship Id="rId15" Type="http://schemas.openxmlformats.org/officeDocument/2006/relationships/image" Target="../media/image23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46.png"/><Relationship Id="rId9" Type="http://schemas.openxmlformats.org/officeDocument/2006/relationships/image" Target="../media/image-10-7.svg"/><Relationship Id="rId14" Type="http://schemas.openxmlformats.org/officeDocument/2006/relationships/image" Target="../media/image-10-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2-6.svg"/><Relationship Id="rId18" Type="http://schemas.openxmlformats.org/officeDocument/2006/relationships/image" Target="../media/image89.png"/><Relationship Id="rId26" Type="http://schemas.openxmlformats.org/officeDocument/2006/relationships/hyperlink" Target="https://happygifts.ru/catalog/ruchki_i_karandashi/metallicheskie_ruchki_b1/ruchka_sharikovaya_factor_rosy_articul_40407/color_krasnyy,_rozovoe_zoloto/" TargetMode="External"/><Relationship Id="rId3" Type="http://schemas.openxmlformats.org/officeDocument/2006/relationships/image" Target="../media/image80.jpeg"/><Relationship Id="rId21" Type="http://schemas.openxmlformats.org/officeDocument/2006/relationships/image" Target="../media/image91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88.png"/><Relationship Id="rId25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-32-16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2-4.svg"/><Relationship Id="rId11" Type="http://schemas.openxmlformats.org/officeDocument/2006/relationships/image" Target="../media/image85.png"/><Relationship Id="rId24" Type="http://schemas.openxmlformats.org/officeDocument/2006/relationships/image" Target="../media/image94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93.png"/><Relationship Id="rId10" Type="http://schemas.openxmlformats.org/officeDocument/2006/relationships/image" Target="../media/image-32-8.svg"/><Relationship Id="rId19" Type="http://schemas.openxmlformats.org/officeDocument/2006/relationships/image" Target="../media/image90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Relationship Id="rId14" Type="http://schemas.openxmlformats.org/officeDocument/2006/relationships/image" Target="../media/image-32-14.svg"/><Relationship Id="rId22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1-6.svg"/><Relationship Id="rId18" Type="http://schemas.openxmlformats.org/officeDocument/2006/relationships/image" Target="../media/image98.png"/><Relationship Id="rId26" Type="http://schemas.openxmlformats.org/officeDocument/2006/relationships/hyperlink" Target="https://happygifts.ru/catalog/ruchki_i_karandashi/metallicheskie_ruchki_b1/ruchka_sharikovaya_factor_black_so_stilusom_articul_40394/color_chernyy,_oranzhevyy/" TargetMode="External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97.png"/><Relationship Id="rId25" Type="http://schemas.openxmlformats.org/officeDocument/2006/relationships/image" Target="../media/image9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-31-16.sv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1-4.svg"/><Relationship Id="rId11" Type="http://schemas.openxmlformats.org/officeDocument/2006/relationships/image" Target="../media/image85.png"/><Relationship Id="rId24" Type="http://schemas.openxmlformats.org/officeDocument/2006/relationships/image" Target="../media/image93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01.png"/><Relationship Id="rId10" Type="http://schemas.openxmlformats.org/officeDocument/2006/relationships/image" Target="../media/image-31-8.svg"/><Relationship Id="rId19" Type="http://schemas.openxmlformats.org/officeDocument/2006/relationships/image" Target="../media/image90.png"/><Relationship Id="rId4" Type="http://schemas.openxmlformats.org/officeDocument/2006/relationships/image" Target="../media/image96.png"/><Relationship Id="rId9" Type="http://schemas.openxmlformats.org/officeDocument/2006/relationships/image" Target="../media/image84.png"/><Relationship Id="rId14" Type="http://schemas.openxmlformats.org/officeDocument/2006/relationships/image" Target="../media/image-31-14.svg"/><Relationship Id="rId22" Type="http://schemas.openxmlformats.org/officeDocument/2006/relationships/image" Target="../media/image1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0-6.svg"/><Relationship Id="rId18" Type="http://schemas.openxmlformats.org/officeDocument/2006/relationships/image" Target="../media/image105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106.png"/><Relationship Id="rId7" Type="http://schemas.openxmlformats.org/officeDocument/2006/relationships/image" Target="../media/image103.png"/><Relationship Id="rId12" Type="http://schemas.openxmlformats.org/officeDocument/2006/relationships/image" Target="../media/image86.png"/><Relationship Id="rId17" Type="http://schemas.openxmlformats.org/officeDocument/2006/relationships/image" Target="../media/image104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-30-16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0-4.svg"/><Relationship Id="rId11" Type="http://schemas.openxmlformats.org/officeDocument/2006/relationships/image" Target="../media/image85.png"/><Relationship Id="rId24" Type="http://schemas.openxmlformats.org/officeDocument/2006/relationships/hyperlink" Target="https://happygifts.ru/catalog/ruchki_i_karandashi/metallicheskie_ruchki_b1/ruchka_sharikovaya_factor_color_so_stilusom_articul_40406/color_seryy/" TargetMode="External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08.png"/><Relationship Id="rId10" Type="http://schemas.openxmlformats.org/officeDocument/2006/relationships/image" Target="../media/image-30-8.svg"/><Relationship Id="rId19" Type="http://schemas.openxmlformats.org/officeDocument/2006/relationships/image" Target="../media/image90.png"/><Relationship Id="rId4" Type="http://schemas.openxmlformats.org/officeDocument/2006/relationships/image" Target="../media/image102.png"/><Relationship Id="rId9" Type="http://schemas.openxmlformats.org/officeDocument/2006/relationships/image" Target="../media/image84.png"/><Relationship Id="rId14" Type="http://schemas.openxmlformats.org/officeDocument/2006/relationships/image" Target="../media/image-30-14.svg"/><Relationship Id="rId22" Type="http://schemas.openxmlformats.org/officeDocument/2006/relationships/image" Target="../media/image10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9-6.svg"/><Relationship Id="rId18" Type="http://schemas.openxmlformats.org/officeDocument/2006/relationships/image" Target="../media/image111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112.png"/><Relationship Id="rId7" Type="http://schemas.openxmlformats.org/officeDocument/2006/relationships/image" Target="../media/image103.png"/><Relationship Id="rId12" Type="http://schemas.openxmlformats.org/officeDocument/2006/relationships/image" Target="../media/image86.png"/><Relationship Id="rId17" Type="http://schemas.openxmlformats.org/officeDocument/2006/relationships/image" Target="../media/image110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-29-16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9-4.svg"/><Relationship Id="rId11" Type="http://schemas.openxmlformats.org/officeDocument/2006/relationships/image" Target="../media/image85.png"/><Relationship Id="rId24" Type="http://schemas.openxmlformats.org/officeDocument/2006/relationships/image" Target="../media/image115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14.png"/><Relationship Id="rId28" Type="http://schemas.openxmlformats.org/officeDocument/2006/relationships/hyperlink" Target="https://happygifts.ru/catalog/ruchki_i_karandashi/metallicheskie_ruchki_b1/ruchka_sharikovaya_factor_folio_articul_40405/color_chernyy,_serebristyy/" TargetMode="External"/><Relationship Id="rId10" Type="http://schemas.openxmlformats.org/officeDocument/2006/relationships/image" Target="../media/image-29-8.svg"/><Relationship Id="rId19" Type="http://schemas.openxmlformats.org/officeDocument/2006/relationships/image" Target="../media/image90.png"/><Relationship Id="rId4" Type="http://schemas.openxmlformats.org/officeDocument/2006/relationships/image" Target="../media/image109.png"/><Relationship Id="rId9" Type="http://schemas.openxmlformats.org/officeDocument/2006/relationships/image" Target="../media/image84.png"/><Relationship Id="rId14" Type="http://schemas.openxmlformats.org/officeDocument/2006/relationships/image" Target="../media/image-29-14.svg"/><Relationship Id="rId22" Type="http://schemas.openxmlformats.org/officeDocument/2006/relationships/image" Target="../media/image113.png"/><Relationship Id="rId27" Type="http://schemas.openxmlformats.org/officeDocument/2006/relationships/image" Target="../media/image1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8-6.svg"/><Relationship Id="rId18" Type="http://schemas.openxmlformats.org/officeDocument/2006/relationships/image" Target="../media/image119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18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-28-16.sv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8-4.svg"/><Relationship Id="rId11" Type="http://schemas.openxmlformats.org/officeDocument/2006/relationships/image" Target="../media/image85.png"/><Relationship Id="rId24" Type="http://schemas.openxmlformats.org/officeDocument/2006/relationships/image" Target="../media/image123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22.png"/><Relationship Id="rId28" Type="http://schemas.openxmlformats.org/officeDocument/2006/relationships/hyperlink" Target="https://happygifts.ru/catalog/ruchki_i_karandashi/metallicheskie_ruchki_b1/ruchka_sharikovaya_karandash_vechnyy_2_v_1_soft_articul_40410/color_chernyy/" TargetMode="External"/><Relationship Id="rId10" Type="http://schemas.openxmlformats.org/officeDocument/2006/relationships/image" Target="../media/image-28-8.svg"/><Relationship Id="rId19" Type="http://schemas.openxmlformats.org/officeDocument/2006/relationships/image" Target="../media/image90.png"/><Relationship Id="rId4" Type="http://schemas.openxmlformats.org/officeDocument/2006/relationships/image" Target="../media/image117.png"/><Relationship Id="rId9" Type="http://schemas.openxmlformats.org/officeDocument/2006/relationships/image" Target="../media/image84.png"/><Relationship Id="rId14" Type="http://schemas.openxmlformats.org/officeDocument/2006/relationships/image" Target="../media/image-28-14.svg"/><Relationship Id="rId22" Type="http://schemas.openxmlformats.org/officeDocument/2006/relationships/image" Target="../media/image121.png"/><Relationship Id="rId27" Type="http://schemas.openxmlformats.org/officeDocument/2006/relationships/image" Target="../media/image124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-20-13.svg"/><Relationship Id="rId18" Type="http://schemas.openxmlformats.org/officeDocument/2006/relationships/image" Target="../media/image-20-18.sv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4.png"/><Relationship Id="rId17" Type="http://schemas.openxmlformats.org/officeDocument/2006/relationships/image" Target="../media/image8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-20-16.svg"/><Relationship Id="rId20" Type="http://schemas.openxmlformats.org/officeDocument/2006/relationships/image" Target="../media/image-20-2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24" Type="http://schemas.openxmlformats.org/officeDocument/2006/relationships/image" Target="../media/image-20-24.sv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10" Type="http://schemas.openxmlformats.org/officeDocument/2006/relationships/image" Target="../media/image5.png"/><Relationship Id="rId19" Type="http://schemas.openxmlformats.org/officeDocument/2006/relationships/image" Target="../media/image9.png"/><Relationship Id="rId4" Type="http://schemas.openxmlformats.org/officeDocument/2006/relationships/image" Target="../media/image-20-2.svg"/><Relationship Id="rId9" Type="http://schemas.openxmlformats.org/officeDocument/2006/relationships/image" Target="../media/image-20-9.svg"/><Relationship Id="rId14" Type="http://schemas.openxmlformats.org/officeDocument/2006/relationships/image" Target="../media/image6.png"/><Relationship Id="rId22" Type="http://schemas.openxmlformats.org/officeDocument/2006/relationships/image" Target="../media/image-20-2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7-6.svg"/><Relationship Id="rId18" Type="http://schemas.openxmlformats.org/officeDocument/2006/relationships/image" Target="../media/image127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26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-27-16.sv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7-4.svg"/><Relationship Id="rId11" Type="http://schemas.openxmlformats.org/officeDocument/2006/relationships/image" Target="../media/image85.png"/><Relationship Id="rId24" Type="http://schemas.openxmlformats.org/officeDocument/2006/relationships/image" Target="../media/image129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14.png"/><Relationship Id="rId28" Type="http://schemas.openxmlformats.org/officeDocument/2006/relationships/hyperlink" Target="https://happygifts.ru/catalog/ruchki_i_karandashi/metallicheskie_ruchki_b1/ruchka_sharikovaya_factor_articul_40392/color_goluboy,_seryy/" TargetMode="External"/><Relationship Id="rId10" Type="http://schemas.openxmlformats.org/officeDocument/2006/relationships/image" Target="../media/image-27-8.svg"/><Relationship Id="rId19" Type="http://schemas.openxmlformats.org/officeDocument/2006/relationships/image" Target="../media/image90.png"/><Relationship Id="rId4" Type="http://schemas.openxmlformats.org/officeDocument/2006/relationships/image" Target="../media/image125.png"/><Relationship Id="rId9" Type="http://schemas.openxmlformats.org/officeDocument/2006/relationships/image" Target="../media/image84.png"/><Relationship Id="rId14" Type="http://schemas.openxmlformats.org/officeDocument/2006/relationships/image" Target="../media/image-27-14.svg"/><Relationship Id="rId22" Type="http://schemas.openxmlformats.org/officeDocument/2006/relationships/image" Target="../media/image128.png"/><Relationship Id="rId27" Type="http://schemas.openxmlformats.org/officeDocument/2006/relationships/image" Target="../media/image1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6-6.svg"/><Relationship Id="rId18" Type="http://schemas.openxmlformats.org/officeDocument/2006/relationships/image" Target="../media/image133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134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32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-26-16.svg"/><Relationship Id="rId20" Type="http://schemas.openxmlformats.org/officeDocument/2006/relationships/image" Target="../media/image23.png"/><Relationship Id="rId29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6-4.svg"/><Relationship Id="rId11" Type="http://schemas.openxmlformats.org/officeDocument/2006/relationships/image" Target="../media/image85.png"/><Relationship Id="rId24" Type="http://schemas.openxmlformats.org/officeDocument/2006/relationships/image" Target="../media/image137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36.png"/><Relationship Id="rId28" Type="http://schemas.openxmlformats.org/officeDocument/2006/relationships/hyperlink" Target="https://happygifts.ru/catalog/ruchki_i_karandashi/metallicheskie_ruchki_b1/nabor_ruchka_brelok_arcada_articul_37004/color_chernyy/" TargetMode="External"/><Relationship Id="rId10" Type="http://schemas.openxmlformats.org/officeDocument/2006/relationships/image" Target="../media/image-26-8.svg"/><Relationship Id="rId19" Type="http://schemas.openxmlformats.org/officeDocument/2006/relationships/image" Target="../media/image90.png"/><Relationship Id="rId4" Type="http://schemas.openxmlformats.org/officeDocument/2006/relationships/image" Target="../media/image131.png"/><Relationship Id="rId9" Type="http://schemas.openxmlformats.org/officeDocument/2006/relationships/image" Target="../media/image84.png"/><Relationship Id="rId14" Type="http://schemas.openxmlformats.org/officeDocument/2006/relationships/image" Target="../media/image-26-14.svg"/><Relationship Id="rId22" Type="http://schemas.openxmlformats.org/officeDocument/2006/relationships/image" Target="../media/image135.png"/><Relationship Id="rId27" Type="http://schemas.openxmlformats.org/officeDocument/2006/relationships/image" Target="../media/image1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5-6.svg"/><Relationship Id="rId18" Type="http://schemas.openxmlformats.org/officeDocument/2006/relationships/image" Target="../media/image142.png"/><Relationship Id="rId26" Type="http://schemas.openxmlformats.org/officeDocument/2006/relationships/image" Target="../media/image148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41.png"/><Relationship Id="rId25" Type="http://schemas.openxmlformats.org/officeDocument/2006/relationships/image" Target="../media/image14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-25-16.svg"/><Relationship Id="rId20" Type="http://schemas.openxmlformats.org/officeDocument/2006/relationships/image" Target="../media/image143.png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5-4.svg"/><Relationship Id="rId11" Type="http://schemas.openxmlformats.org/officeDocument/2006/relationships/image" Target="../media/image85.png"/><Relationship Id="rId24" Type="http://schemas.openxmlformats.org/officeDocument/2006/relationships/image" Target="../media/image146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45.png"/><Relationship Id="rId28" Type="http://schemas.openxmlformats.org/officeDocument/2006/relationships/hyperlink" Target="https://happygifts.ru/catalog/ruchki_i_karandashi/metallicheskie_ruchki_b1/nabor_ruchka_brelok_collision_chernyytemno_seryy_metall_plastik_karton_articul_37005/color_chernyy,_temno-seryy/" TargetMode="External"/><Relationship Id="rId10" Type="http://schemas.openxmlformats.org/officeDocument/2006/relationships/image" Target="../media/image-25-8.svg"/><Relationship Id="rId19" Type="http://schemas.openxmlformats.org/officeDocument/2006/relationships/image" Target="../media/image90.png"/><Relationship Id="rId4" Type="http://schemas.openxmlformats.org/officeDocument/2006/relationships/image" Target="../media/image140.png"/><Relationship Id="rId9" Type="http://schemas.openxmlformats.org/officeDocument/2006/relationships/image" Target="../media/image84.png"/><Relationship Id="rId14" Type="http://schemas.openxmlformats.org/officeDocument/2006/relationships/image" Target="../media/image-25-14.svg"/><Relationship Id="rId22" Type="http://schemas.openxmlformats.org/officeDocument/2006/relationships/image" Target="../media/image144.png"/><Relationship Id="rId27" Type="http://schemas.openxmlformats.org/officeDocument/2006/relationships/image" Target="../media/image149.png"/><Relationship Id="rId30" Type="http://schemas.openxmlformats.org/officeDocument/2006/relationships/image" Target="../media/image9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4-6.svg"/><Relationship Id="rId18" Type="http://schemas.openxmlformats.org/officeDocument/2006/relationships/image" Target="../media/image152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51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-24-16.svg"/><Relationship Id="rId20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4-4.svg"/><Relationship Id="rId11" Type="http://schemas.openxmlformats.org/officeDocument/2006/relationships/image" Target="../media/image85.png"/><Relationship Id="rId24" Type="http://schemas.openxmlformats.org/officeDocument/2006/relationships/image" Target="../media/image157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56.png"/><Relationship Id="rId28" Type="http://schemas.openxmlformats.org/officeDocument/2006/relationships/image" Target="../media/image158.png"/><Relationship Id="rId10" Type="http://schemas.openxmlformats.org/officeDocument/2006/relationships/image" Target="../media/image-24-8.svg"/><Relationship Id="rId19" Type="http://schemas.openxmlformats.org/officeDocument/2006/relationships/image" Target="../media/image153.png"/><Relationship Id="rId4" Type="http://schemas.openxmlformats.org/officeDocument/2006/relationships/image" Target="../media/image150.png"/><Relationship Id="rId9" Type="http://schemas.openxmlformats.org/officeDocument/2006/relationships/image" Target="../media/image84.png"/><Relationship Id="rId14" Type="http://schemas.openxmlformats.org/officeDocument/2006/relationships/image" Target="../media/image-24-14.svg"/><Relationship Id="rId22" Type="http://schemas.openxmlformats.org/officeDocument/2006/relationships/image" Target="../media/image155.png"/><Relationship Id="rId27" Type="http://schemas.openxmlformats.org/officeDocument/2006/relationships/hyperlink" Target="https://happygifts.ru/catalog/ruchki_i_karandashi/nabory_i_futlyary/futlyar_dlya_odnoy_ruchki_elegy_articul_32844/color_chernyy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3-8.svg"/><Relationship Id="rId13" Type="http://schemas.openxmlformats.org/officeDocument/2006/relationships/hyperlink" Target="https://happygifts.ru/catalog/ruchki_i_karandashi/metallicheskie_ruchki_b1/ruchka_sharikovaya_neo_s_podsvetkoy_posle_gravirovki_silk_touch_articul_40403/color_siniy,_seryy/" TargetMode="External"/><Relationship Id="rId3" Type="http://schemas.openxmlformats.org/officeDocument/2006/relationships/image" Target="../media/image159.png"/><Relationship Id="rId7" Type="http://schemas.openxmlformats.org/officeDocument/2006/relationships/image" Target="../media/image84.pn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3-6.svg"/><Relationship Id="rId11" Type="http://schemas.openxmlformats.org/officeDocument/2006/relationships/image" Target="../media/image23.png"/><Relationship Id="rId10" Type="http://schemas.openxmlformats.org/officeDocument/2006/relationships/image" Target="../media/image90.png"/><Relationship Id="rId4" Type="http://schemas.openxmlformats.org/officeDocument/2006/relationships/image" Target="../media/image83.png"/><Relationship Id="rId9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hyperlink" Target="https://happygifts.ru/catalog/ruchki_i_karandashi/metallicheskie_ruchki_b1/ruchka_sharikovaya_slim_articul_1100/color_siniy,_serebristyy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5" Type="http://schemas.openxmlformats.org/officeDocument/2006/relationships/image" Target="../media/image160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metallicheskie_ruchki_b1/ruchka_sharikovaya_mirror_black_pokrytie_soft_touch_articul_38002/color_zelenoe_yabloko/" TargetMode="External"/><Relationship Id="rId5" Type="http://schemas.openxmlformats.org/officeDocument/2006/relationships/image" Target="../media/image160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appygifts.ru/catalog/ruchki_i_karandashi/plastikovye_ruchki/twin_solid_ruchka_sharikovaya_biryuzovyy_plastik_articul_161/color_goluboy_lazurnyy/" TargetMode="Externa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appygifts.ru/catalog/ruchki_i_karandashi/plastikovye_ruchki/kiki_ruchka_sharikovaya_belyy_plastik_articul_390/color_belyy,_yarko-siniy/" TargetMode="Externa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2" Type="http://schemas.openxmlformats.org/officeDocument/2006/relationships/image" Target="../media/image-19-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appygifts.ru/catalog/ruchki_i_karandashi/plastikovye_ruchki/ruchka_sharikovaya_zen_belyybelyy_plastik_articul_192/color_rozovyy,_belyy/" TargetMode="Externa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appygifts.ru/catalog/ruchki_i_karandashi/plastikovye_ruchki/forte_ruchka_sharikovaya_belyy_plastik_articul_602_pr/color_chernyy,_belyy/" TargetMode="Externa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appygifts.ru/catalog/ruchki_i_karandashi/plastikovye_ruchki/twisty_ruchka_sharikovaya_articul_176/color_belyy/" TargetMode="Externa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78.png"/><Relationship Id="rId18" Type="http://schemas.openxmlformats.org/officeDocument/2006/relationships/image" Target="../media/image181.png"/><Relationship Id="rId3" Type="http://schemas.openxmlformats.org/officeDocument/2006/relationships/image" Target="../media/image170.jpeg"/><Relationship Id="rId21" Type="http://schemas.openxmlformats.org/officeDocument/2006/relationships/image" Target="../media/image-7-19.svg"/><Relationship Id="rId7" Type="http://schemas.openxmlformats.org/officeDocument/2006/relationships/image" Target="../media/image174.png"/><Relationship Id="rId12" Type="http://schemas.openxmlformats.org/officeDocument/2006/relationships/image" Target="../media/image-7-10.svg"/><Relationship Id="rId17" Type="http://schemas.openxmlformats.org/officeDocument/2006/relationships/image" Target="../media/image-7-15.sv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80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77.png"/><Relationship Id="rId5" Type="http://schemas.openxmlformats.org/officeDocument/2006/relationships/image" Target="../media/image172.png"/><Relationship Id="rId15" Type="http://schemas.openxmlformats.org/officeDocument/2006/relationships/image" Target="../media/image-7-13.svg"/><Relationship Id="rId23" Type="http://schemas.openxmlformats.org/officeDocument/2006/relationships/hyperlink" Target="https://happygifts.ru/catalog/ruchki_i_karandashi/plastikovye_ruchki/twisty_ruchka_sharikovaya_articul_176/color_belyy/" TargetMode="External"/><Relationship Id="rId10" Type="http://schemas.openxmlformats.org/officeDocument/2006/relationships/image" Target="../media/image-7-8.svg"/><Relationship Id="rId19" Type="http://schemas.openxmlformats.org/officeDocument/2006/relationships/image" Target="../media/image182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179.png"/><Relationship Id="rId22" Type="http://schemas.openxmlformats.org/officeDocument/2006/relationships/image" Target="../media/image18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6.png"/><Relationship Id="rId3" Type="http://schemas.openxmlformats.org/officeDocument/2006/relationships/image" Target="../media/image16.jpeg"/><Relationship Id="rId21" Type="http://schemas.openxmlformats.org/officeDocument/2006/relationships/hyperlink" Target="https://happygifts.ru/catalog/ruchki_i_karandashi/plastikovye_ruchki/ruchka_sharikovaya_glossy_gold_articul_38027/color_serebristyy,_zolotistyy/" TargetMode="External"/><Relationship Id="rId7" Type="http://schemas.openxmlformats.org/officeDocument/2006/relationships/image" Target="../media/image-18-5.svg"/><Relationship Id="rId12" Type="http://schemas.openxmlformats.org/officeDocument/2006/relationships/image" Target="../media/image-18-10.sv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-18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-18-7.svg"/><Relationship Id="rId14" Type="http://schemas.openxmlformats.org/officeDocument/2006/relationships/image" Target="../media/image-18-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18" Type="http://schemas.openxmlformats.org/officeDocument/2006/relationships/image" Target="../media/image33.png"/><Relationship Id="rId3" Type="http://schemas.openxmlformats.org/officeDocument/2006/relationships/image" Target="../media/image16.jpeg"/><Relationship Id="rId21" Type="http://schemas.openxmlformats.org/officeDocument/2006/relationships/hyperlink" Target="https://happygifts.ru/catalog/ruchki_i_karandashi/plastikovye_ruchki/ruchka_sharikovaya_glossy_gun_s_pokrytiem_soft_touch_articul_38028/color_seryy,_serebristyy/" TargetMode="External"/><Relationship Id="rId7" Type="http://schemas.openxmlformats.org/officeDocument/2006/relationships/image" Target="../media/image-17-5.svg"/><Relationship Id="rId12" Type="http://schemas.openxmlformats.org/officeDocument/2006/relationships/image" Target="../media/image-17-10.sv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-17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34.png"/><Relationship Id="rId4" Type="http://schemas.openxmlformats.org/officeDocument/2006/relationships/image" Target="../media/image17.png"/><Relationship Id="rId9" Type="http://schemas.openxmlformats.org/officeDocument/2006/relationships/image" Target="../media/image-17-7.svg"/><Relationship Id="rId14" Type="http://schemas.openxmlformats.org/officeDocument/2006/relationships/image" Target="../media/image-17-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18" Type="http://schemas.openxmlformats.org/officeDocument/2006/relationships/image" Target="../media/image38.png"/><Relationship Id="rId3" Type="http://schemas.openxmlformats.org/officeDocument/2006/relationships/image" Target="../media/image16.jpeg"/><Relationship Id="rId21" Type="http://schemas.openxmlformats.org/officeDocument/2006/relationships/hyperlink" Target="https://happygifts.ru/catalog/ruchki_i_karandashi/plastikovye_ruchki/ruchka_sharikovaya_n10_articul_40409_pr/color_zelenyy/" TargetMode="External"/><Relationship Id="rId7" Type="http://schemas.openxmlformats.org/officeDocument/2006/relationships/image" Target="../media/image-16-5.svg"/><Relationship Id="rId12" Type="http://schemas.openxmlformats.org/officeDocument/2006/relationships/image" Target="../media/image-16-10.sv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-16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openxmlformats.org/officeDocument/2006/relationships/image" Target="../media/image-16-7.svg"/><Relationship Id="rId14" Type="http://schemas.openxmlformats.org/officeDocument/2006/relationships/image" Target="../media/image-16-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18" Type="http://schemas.openxmlformats.org/officeDocument/2006/relationships/image" Target="../media/image43.png"/><Relationship Id="rId3" Type="http://schemas.openxmlformats.org/officeDocument/2006/relationships/image" Target="../media/image16.jpeg"/><Relationship Id="rId21" Type="http://schemas.openxmlformats.org/officeDocument/2006/relationships/hyperlink" Target="https://happygifts.ru/catalog/ruchki_i_karandashi/plastikovye_ruchki/ruchka_sharikovaya_soft_click_articul_40411/color_siniy/" TargetMode="External"/><Relationship Id="rId7" Type="http://schemas.openxmlformats.org/officeDocument/2006/relationships/image" Target="../media/image-15-5.svg"/><Relationship Id="rId12" Type="http://schemas.openxmlformats.org/officeDocument/2006/relationships/image" Target="../media/image-15-10.sv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-15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44.png"/><Relationship Id="rId4" Type="http://schemas.openxmlformats.org/officeDocument/2006/relationships/image" Target="../media/image17.png"/><Relationship Id="rId9" Type="http://schemas.openxmlformats.org/officeDocument/2006/relationships/image" Target="../media/image-15-7.svg"/><Relationship Id="rId14" Type="http://schemas.openxmlformats.org/officeDocument/2006/relationships/image" Target="../media/image-15-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52.png"/><Relationship Id="rId3" Type="http://schemas.openxmlformats.org/officeDocument/2006/relationships/image" Target="../media/image16.jpeg"/><Relationship Id="rId21" Type="http://schemas.openxmlformats.org/officeDocument/2006/relationships/hyperlink" Target="https://happygifts.ru/catalog/ruchki_i_karandashi/plastikovye_ruchki/ruchka_sharikovaya_n6_articul_22803/color_rozovyy/" TargetMode="External"/><Relationship Id="rId7" Type="http://schemas.openxmlformats.org/officeDocument/2006/relationships/image" Target="../media/image-14-5.svg"/><Relationship Id="rId12" Type="http://schemas.openxmlformats.org/officeDocument/2006/relationships/image" Target="../media/image-14-10.sv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4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-14-7.svg"/><Relationship Id="rId14" Type="http://schemas.openxmlformats.org/officeDocument/2006/relationships/image" Target="../media/image-14-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57.png"/><Relationship Id="rId3" Type="http://schemas.openxmlformats.org/officeDocument/2006/relationships/image" Target="../media/image16.jpeg"/><Relationship Id="rId21" Type="http://schemas.openxmlformats.org/officeDocument/2006/relationships/image" Target="../media/image60.png"/><Relationship Id="rId7" Type="http://schemas.openxmlformats.org/officeDocument/2006/relationships/image" Target="../media/image-13-5.svg"/><Relationship Id="rId12" Type="http://schemas.openxmlformats.org/officeDocument/2006/relationships/image" Target="../media/image-13-10.sv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3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58.png"/><Relationship Id="rId4" Type="http://schemas.openxmlformats.org/officeDocument/2006/relationships/image" Target="../media/image46.png"/><Relationship Id="rId9" Type="http://schemas.openxmlformats.org/officeDocument/2006/relationships/image" Target="../media/image-13-7.svg"/><Relationship Id="rId14" Type="http://schemas.openxmlformats.org/officeDocument/2006/relationships/image" Target="../media/image-13-12.svg"/><Relationship Id="rId22" Type="http://schemas.openxmlformats.org/officeDocument/2006/relationships/hyperlink" Target="https://happygifts.ru/catalog/ruchki_i_karandashi/plastikovye_ruchki/ruchka_sharikovaya_n16_soft_touch_articul_38019/color_cherny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762000" y="762000"/>
            <a:ext cx="2124075" cy="390525"/>
          </a:xfrm>
          <a:prstGeom prst="rect">
            <a:avLst/>
          </a:prstGeom>
        </p:spPr>
      </p:pic>
      <p:pic>
        <p:nvPicPr>
          <p:cNvPr id="3" name="Vector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40856" y="4763"/>
            <a:ext cx="4763" cy="8886825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41619" y="4763"/>
            <a:ext cx="4763" cy="8886825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228094" y="9523"/>
            <a:ext cx="13860" cy="8496300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3619" y="4763"/>
            <a:ext cx="4763" cy="8886825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194381" y="4763"/>
            <a:ext cx="4763" cy="8886825"/>
          </a:xfrm>
          <a:prstGeom prst="rect">
            <a:avLst/>
          </a:prstGeom>
        </p:spPr>
      </p:pic>
      <p:pic>
        <p:nvPicPr>
          <p:cNvPr id="8" name="Ellips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2314575" y="4114800"/>
            <a:ext cx="6829425" cy="6172200"/>
          </a:xfrm>
          <a:prstGeom prst="rect">
            <a:avLst/>
          </a:prstGeom>
        </p:spPr>
      </p:pic>
      <p:pic>
        <p:nvPicPr>
          <p:cNvPr id="11" name="Rectangle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2704406" y="4196607"/>
            <a:ext cx="4866651" cy="882148"/>
          </a:xfrm>
          <a:prstGeom prst="rect">
            <a:avLst/>
          </a:prstGeom>
        </p:spPr>
      </p:pic>
      <p:pic>
        <p:nvPicPr>
          <p:cNvPr id="12" name="преза ручки2-03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911705" y="4267184"/>
            <a:ext cx="4427638" cy="832318"/>
          </a:xfrm>
          <a:prstGeom prst="rect">
            <a:avLst/>
          </a:prstGeom>
        </p:spPr>
      </p:pic>
      <p:pic>
        <p:nvPicPr>
          <p:cNvPr id="13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64000" y="7105650"/>
            <a:ext cx="762000" cy="762000"/>
          </a:xfrm>
          <a:prstGeom prst="rect">
            <a:avLst/>
          </a:prstGeom>
        </p:spPr>
      </p:pic>
      <p:pic>
        <p:nvPicPr>
          <p:cNvPr id="14" name="Group 104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/>
        </p:blipFill>
        <p:spPr>
          <a:xfrm>
            <a:off x="15811500" y="7105517"/>
            <a:ext cx="762133" cy="762133"/>
          </a:xfrm>
          <a:prstGeom prst="rect">
            <a:avLst/>
          </a:prstGeom>
        </p:spPr>
      </p:pic>
      <p:pic>
        <p:nvPicPr>
          <p:cNvPr id="15" name="logo_b1_short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9144000" y="771525"/>
            <a:ext cx="447675" cy="447675"/>
          </a:xfrm>
          <a:prstGeom prst="rect">
            <a:avLst/>
          </a:prstGeom>
        </p:spPr>
      </p:pic>
      <p:pic>
        <p:nvPicPr>
          <p:cNvPr id="16" name="Group 1045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2563475" y="771525"/>
            <a:ext cx="1543052" cy="304800"/>
          </a:xfrm>
          <a:prstGeom prst="rect">
            <a:avLst/>
          </a:prstGeom>
        </p:spPr>
      </p:pic>
      <p:pic>
        <p:nvPicPr>
          <p:cNvPr id="17" name="logo_neopen_black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6630650" y="761928"/>
            <a:ext cx="895350" cy="257175"/>
          </a:xfrm>
          <a:prstGeom prst="rect">
            <a:avLst/>
          </a:prstGeom>
        </p:spPr>
      </p:pic>
      <p:sp>
        <p:nvSpPr>
          <p:cNvPr id="18" name="-     NeoPen     B1  LeccePen  -"/>
          <p:cNvSpPr/>
          <p:nvPr/>
        </p:nvSpPr>
        <p:spPr>
          <a:xfrm>
            <a:off x="12773025" y="5581650"/>
            <a:ext cx="478155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817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Мы подготовили для вас обзор самых востребованных хитов и свежих новинок. В центре внимания - три проверенных временем бренда: </a:t>
            </a:r>
            <a:r>
              <a:rPr lang="en-US" sz="1500" dirty="0">
                <a:solidFill>
                  <a:srgbClr val="FFFFFF"/>
                </a:solidFill>
                <a:latin typeface="Inter Extra Bold" pitchFamily="34" charset="0"/>
                <a:ea typeface="Inter Extra Bold" pitchFamily="34" charset="-122"/>
                <a:cs typeface="Inter Extra Bold" pitchFamily="34" charset="-120"/>
              </a:rPr>
              <a:t>NeoPen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массовых тиражей, премиальный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B1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и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LeccePen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эко-ориентированных проектов.</a:t>
            </a:r>
            <a:endParaRPr lang="en-US" sz="1500" dirty="0"/>
          </a:p>
        </p:txBody>
      </p:sp>
      <p:sp>
        <p:nvSpPr>
          <p:cNvPr id="19" name="default_name"/>
          <p:cNvSpPr/>
          <p:nvPr/>
        </p:nvSpPr>
        <p:spPr>
          <a:xfrm>
            <a:off x="8943975" y="1966912"/>
            <a:ext cx="875031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004"/>
              </a:lnSpc>
              <a:buNone/>
            </a:pPr>
            <a:r>
              <a:rPr lang="en-US" sz="21152" b="1" kern="0" spc="-150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РУЧКИ</a:t>
            </a:r>
            <a:endParaRPr lang="en-US" sz="21152" dirty="0"/>
          </a:p>
        </p:txBody>
      </p:sp>
      <p:sp>
        <p:nvSpPr>
          <p:cNvPr id="20" name="HAPPY GIFTS"/>
          <p:cNvSpPr/>
          <p:nvPr/>
        </p:nvSpPr>
        <p:spPr>
          <a:xfrm>
            <a:off x="8124825" y="3222089"/>
            <a:ext cx="9447145" cy="1421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5843"/>
              </a:lnSpc>
              <a:buNone/>
            </a:pPr>
            <a:r>
              <a:rPr lang="en-US" sz="8989" b="1" kern="0" spc="-675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 HAPPY GIFTS</a:t>
            </a:r>
            <a:endParaRPr lang="en-US" sz="8989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517191" y="3684265"/>
            <a:ext cx="8789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tserrat" panose="00000500000000000000" pitchFamily="2" charset="-52"/>
                <a:ea typeface="Inter" panose="020B0502030000000004" pitchFamily="34" charset="0"/>
              </a:rPr>
              <a:t>Приглашаем вас посмотреть интерактивную презентацию по ссылке:</a:t>
            </a:r>
            <a:endParaRPr lang="ru-RU" sz="2800" dirty="0">
              <a:solidFill>
                <a:schemeClr val="bg1"/>
              </a:solidFill>
              <a:latin typeface="Montserrat" panose="00000500000000000000" pitchFamily="2" charset="-52"/>
              <a:ea typeface="Inter" panose="020B05020300000000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16278" y="5010150"/>
            <a:ext cx="878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tserrat" panose="00000500000000000000" pitchFamily="2" charset="-52"/>
                <a:ea typeface="Inter" panose="020B0502030000000004" pitchFamily="34" charset="0"/>
                <a:hlinkClick r:id="rId26"/>
              </a:rPr>
              <a:t>Интерактивная презентация </a:t>
            </a:r>
            <a:endParaRPr lang="ru-RU" sz="2800" dirty="0">
              <a:solidFill>
                <a:schemeClr val="bg1"/>
              </a:solidFill>
              <a:latin typeface="Montserrat" panose="00000500000000000000" pitchFamily="2" charset="-52"/>
              <a:ea typeface="Inter" panose="020B05020300000000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86925" y="1035170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67825" y="106196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648700" y="106099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315325" y="10562872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10525" y="10532548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48575" y="10479184"/>
            <a:ext cx="606024" cy="60602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133850" y="114347"/>
            <a:ext cx="9846341" cy="9846341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467850" y="105318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982075" y="10650596"/>
            <a:ext cx="619491" cy="619491"/>
          </a:xfrm>
          <a:prstGeom prst="rect">
            <a:avLst/>
          </a:prstGeom>
        </p:spPr>
      </p:pic>
      <p:pic>
        <p:nvPicPr>
          <p:cNvPr id="18" name="Frame 132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096000" y="5353050"/>
            <a:ext cx="1181100" cy="4933950"/>
          </a:xfrm>
          <a:prstGeom prst="rect">
            <a:avLst/>
          </a:prstGeom>
        </p:spPr>
      </p:pic>
      <p:pic>
        <p:nvPicPr>
          <p:cNvPr id="19" name="Frame 16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20" name="Group 4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1" name="Group 3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2" name="Frame 30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381000" y="2743200"/>
            <a:ext cx="5581650" cy="5000625"/>
          </a:xfrm>
          <a:prstGeom prst="rect">
            <a:avLst/>
          </a:prstGeom>
        </p:spPr>
      </p:pic>
      <p:sp>
        <p:nvSpPr>
          <p:cNvPr id="23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4" name="38020"/>
          <p:cNvSpPr/>
          <p:nvPr/>
        </p:nvSpPr>
        <p:spPr>
          <a:xfrm>
            <a:off x="466725" y="4639358"/>
            <a:ext cx="95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2"/>
              </a:rPr>
              <a:t>38020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5" name="default_name"/>
          <p:cNvSpPr/>
          <p:nvPr/>
        </p:nvSpPr>
        <p:spPr>
          <a:xfrm>
            <a:off x="381000" y="5172075"/>
            <a:ext cx="595313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6" name="Text 3"/>
          <p:cNvSpPr/>
          <p:nvPr/>
        </p:nvSpPr>
        <p:spPr>
          <a:xfrm>
            <a:off x="381000" y="6238875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Корпус и колпачок изготовлены из переработанной бумаги, которой вы можете подарить вторую жизнь, вдохнув в нее свои идеи заботы о мире через печать.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921124" y="0"/>
            <a:ext cx="11956284" cy="1028700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572625" y="106196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953500" y="106099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620125" y="10562872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315325" y="10532548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953375" y="10479184"/>
            <a:ext cx="606024" cy="60602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553325" y="10427652"/>
            <a:ext cx="754302" cy="754302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772650" y="105318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286875" y="1065059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28925"/>
            <a:ext cx="5581650" cy="5000625"/>
          </a:xfrm>
          <a:prstGeom prst="rect">
            <a:avLst/>
          </a:prstGeom>
        </p:spPr>
      </p:pic>
      <p:sp>
        <p:nvSpPr>
          <p:cNvPr id="22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15"/>
          <p:cNvSpPr/>
          <p:nvPr/>
        </p:nvSpPr>
        <p:spPr>
          <a:xfrm>
            <a:off x="485775" y="4648067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1"/>
              </a:rPr>
              <a:t>38015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172074"/>
            <a:ext cx="59531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"/>
          <p:cNvSpPr/>
          <p:nvPr/>
        </p:nvSpPr>
        <p:spPr>
          <a:xfrm>
            <a:off x="381000" y="6238875"/>
            <a:ext cx="40671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Бессмертная промо-классика: легкая, прочная и удобная для персонализации.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54677" y="10331993"/>
            <a:ext cx="942500" cy="94250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820275" y="1041012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305925" y="10543254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29700" y="10553347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763000" y="10570648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439150" y="10536334"/>
            <a:ext cx="606024" cy="60602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48625" y="10465752"/>
            <a:ext cx="754302" cy="754302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610100" y="517280"/>
            <a:ext cx="9105454" cy="9105454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10725" y="1053629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00350"/>
            <a:ext cx="5581650" cy="5000625"/>
          </a:xfrm>
          <a:prstGeom prst="rect">
            <a:avLst/>
          </a:prstGeom>
        </p:spPr>
      </p:pic>
      <p:sp>
        <p:nvSpPr>
          <p:cNvPr id="22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26"/>
          <p:cNvSpPr/>
          <p:nvPr/>
        </p:nvSpPr>
        <p:spPr>
          <a:xfrm>
            <a:off x="466725" y="4667117"/>
            <a:ext cx="95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1"/>
              </a:rPr>
              <a:t>38026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267325"/>
            <a:ext cx="59531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Text 3"/>
          <p:cNvSpPr/>
          <p:nvPr/>
        </p:nvSpPr>
        <p:spPr>
          <a:xfrm>
            <a:off x="381000" y="5819775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Глянцевый пластиковый корпус этой ручки украшен декоративным хромированным элементом в верхней ее части, который в паре с клипом создает законченный образ.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6"/>
            <a:ext cx="4552950" cy="4552949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46161" y="11472337"/>
            <a:ext cx="487480" cy="252449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23508" y="11568675"/>
            <a:ext cx="568350" cy="298755"/>
          </a:xfrm>
          <a:prstGeom prst="rect">
            <a:avLst/>
          </a:prstGeom>
        </p:spPr>
      </p:pic>
      <p:pic>
        <p:nvPicPr>
          <p:cNvPr id="17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55562" y="11249311"/>
            <a:ext cx="508317" cy="223268"/>
          </a:xfrm>
          <a:prstGeom prst="rect">
            <a:avLst/>
          </a:prstGeom>
        </p:spPr>
      </p:pic>
      <p:pic>
        <p:nvPicPr>
          <p:cNvPr id="18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719152" y="11314998"/>
            <a:ext cx="577572" cy="256892"/>
          </a:xfrm>
          <a:prstGeom prst="rect">
            <a:avLst/>
          </a:prstGeom>
        </p:spPr>
      </p:pic>
      <p:pic>
        <p:nvPicPr>
          <p:cNvPr id="19" name="HAP00284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614474" y="11325160"/>
            <a:ext cx="385177" cy="385177"/>
          </a:xfrm>
          <a:prstGeom prst="rect">
            <a:avLst/>
          </a:prstGeom>
        </p:spPr>
      </p:pic>
      <p:pic>
        <p:nvPicPr>
          <p:cNvPr id="20" name="HAP0028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30172" y="11385547"/>
            <a:ext cx="192211" cy="192211"/>
          </a:xfrm>
          <a:prstGeom prst="rect">
            <a:avLst/>
          </a:prstGeom>
        </p:spPr>
      </p:pic>
      <p:pic>
        <p:nvPicPr>
          <p:cNvPr id="21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28795" y="11517857"/>
            <a:ext cx="411539" cy="235935"/>
          </a:xfrm>
          <a:prstGeom prst="rect">
            <a:avLst/>
          </a:prstGeom>
        </p:spPr>
      </p:pic>
      <p:pic>
        <p:nvPicPr>
          <p:cNvPr id="22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29480" y="11583707"/>
            <a:ext cx="194769" cy="87608"/>
          </a:xfrm>
          <a:prstGeom prst="rect">
            <a:avLst/>
          </a:prstGeom>
        </p:spPr>
      </p:pic>
      <p:pic>
        <p:nvPicPr>
          <p:cNvPr id="23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343900" y="11433895"/>
            <a:ext cx="428625" cy="428625"/>
          </a:xfrm>
          <a:prstGeom prst="rect">
            <a:avLst/>
          </a:prstGeom>
        </p:spPr>
      </p:pic>
      <p:pic>
        <p:nvPicPr>
          <p:cNvPr id="24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088176" y="11310989"/>
            <a:ext cx="457993" cy="457993"/>
          </a:xfrm>
          <a:prstGeom prst="rect">
            <a:avLst/>
          </a:prstGeom>
        </p:spPr>
      </p:pic>
      <p:pic>
        <p:nvPicPr>
          <p:cNvPr id="25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620375" y="10403444"/>
            <a:ext cx="673375" cy="673375"/>
          </a:xfrm>
          <a:prstGeom prst="rect">
            <a:avLst/>
          </a:prstGeom>
        </p:spPr>
      </p:pic>
      <p:pic>
        <p:nvPicPr>
          <p:cNvPr id="26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875907" y="1264197"/>
            <a:ext cx="8338165" cy="8338165"/>
          </a:xfrm>
          <a:prstGeom prst="rect">
            <a:avLst/>
          </a:prstGeom>
        </p:spPr>
      </p:pic>
      <p:pic>
        <p:nvPicPr>
          <p:cNvPr id="27" name="be563871-fb3e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67975" y="10574922"/>
            <a:ext cx="673151" cy="673151"/>
          </a:xfrm>
          <a:prstGeom prst="rect">
            <a:avLst/>
          </a:prstGeom>
        </p:spPr>
      </p:pic>
      <p:pic>
        <p:nvPicPr>
          <p:cNvPr id="28" name="be563850-fb3e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267950" y="10793997"/>
            <a:ext cx="673151" cy="673151"/>
          </a:xfrm>
          <a:prstGeom prst="rect">
            <a:avLst/>
          </a:prstGeom>
        </p:spPr>
      </p:pic>
      <p:pic>
        <p:nvPicPr>
          <p:cNvPr id="29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39350" y="10927347"/>
            <a:ext cx="673151" cy="673151"/>
          </a:xfrm>
          <a:prstGeom prst="rect">
            <a:avLst/>
          </a:prstGeom>
        </p:spPr>
      </p:pic>
      <p:pic>
        <p:nvPicPr>
          <p:cNvPr id="30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829800" y="11060697"/>
            <a:ext cx="673151" cy="673151"/>
          </a:xfrm>
          <a:prstGeom prst="rect">
            <a:avLst/>
          </a:prstGeom>
        </p:spPr>
      </p:pic>
      <p:pic>
        <p:nvPicPr>
          <p:cNvPr id="31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706934" y="11156473"/>
            <a:ext cx="511860" cy="511860"/>
          </a:xfrm>
          <a:prstGeom prst="rect">
            <a:avLst/>
          </a:prstGeom>
        </p:spPr>
      </p:pic>
      <p:pic>
        <p:nvPicPr>
          <p:cNvPr id="32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878914" y="11227757"/>
            <a:ext cx="511860" cy="511860"/>
          </a:xfrm>
          <a:prstGeom prst="rect">
            <a:avLst/>
          </a:prstGeom>
        </p:spPr>
      </p:pic>
      <p:pic>
        <p:nvPicPr>
          <p:cNvPr id="33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486650" y="11043370"/>
            <a:ext cx="476250" cy="476250"/>
          </a:xfrm>
          <a:prstGeom prst="rect">
            <a:avLst/>
          </a:prstGeom>
        </p:spPr>
      </p:pic>
      <p:pic>
        <p:nvPicPr>
          <p:cNvPr id="34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115175" y="10824295"/>
            <a:ext cx="476250" cy="476250"/>
          </a:xfrm>
          <a:prstGeom prst="rect">
            <a:avLst/>
          </a:prstGeom>
        </p:spPr>
      </p:pic>
      <p:pic>
        <p:nvPicPr>
          <p:cNvPr id="35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000875" y="10448762"/>
            <a:ext cx="181225" cy="647770"/>
          </a:xfrm>
          <a:prstGeom prst="rect">
            <a:avLst/>
          </a:prstGeom>
        </p:spPr>
      </p:pic>
      <p:pic>
        <p:nvPicPr>
          <p:cNvPr id="36" name="Frame 166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001500" y="5362575"/>
            <a:ext cx="6191250" cy="2905125"/>
          </a:xfrm>
          <a:prstGeom prst="rect">
            <a:avLst/>
          </a:prstGeom>
        </p:spPr>
      </p:pic>
      <p:sp>
        <p:nvSpPr>
          <p:cNvPr id="40" name="name_01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[01]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2" y="3160672"/>
            <a:ext cx="7122219" cy="6060830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sp>
        <p:nvSpPr>
          <p:cNvPr id="42" name="40407"/>
          <p:cNvSpPr/>
          <p:nvPr/>
        </p:nvSpPr>
        <p:spPr>
          <a:xfrm>
            <a:off x="463020" y="6143135"/>
            <a:ext cx="971550" cy="43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6"/>
              </a:rPr>
              <a:t>40407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6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pic>
        <p:nvPicPr>
          <p:cNvPr id="1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546161" y="11472337"/>
            <a:ext cx="487480" cy="252449"/>
          </a:xfrm>
          <a:prstGeom prst="rect">
            <a:avLst/>
          </a:prstGeom>
        </p:spPr>
      </p:pic>
      <p:pic>
        <p:nvPicPr>
          <p:cNvPr id="1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823508" y="11568675"/>
            <a:ext cx="568350" cy="298755"/>
          </a:xfrm>
          <a:prstGeom prst="rect">
            <a:avLst/>
          </a:prstGeom>
        </p:spPr>
      </p:pic>
      <p:pic>
        <p:nvPicPr>
          <p:cNvPr id="18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455562" y="11249304"/>
            <a:ext cx="508317" cy="223268"/>
          </a:xfrm>
          <a:prstGeom prst="rect">
            <a:avLst/>
          </a:prstGeom>
        </p:spPr>
      </p:pic>
      <p:pic>
        <p:nvPicPr>
          <p:cNvPr id="19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19152" y="11314998"/>
            <a:ext cx="577572" cy="256892"/>
          </a:xfrm>
          <a:prstGeom prst="rect">
            <a:avLst/>
          </a:prstGeom>
        </p:spPr>
      </p:pic>
      <p:pic>
        <p:nvPicPr>
          <p:cNvPr id="20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14474" y="11325160"/>
            <a:ext cx="385177" cy="385177"/>
          </a:xfrm>
          <a:prstGeom prst="rect">
            <a:avLst/>
          </a:prstGeom>
        </p:spPr>
      </p:pic>
      <p:pic>
        <p:nvPicPr>
          <p:cNvPr id="21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530172" y="11385547"/>
            <a:ext cx="192211" cy="192211"/>
          </a:xfrm>
          <a:prstGeom prst="rect">
            <a:avLst/>
          </a:prstGeom>
        </p:spPr>
      </p:pic>
      <p:pic>
        <p:nvPicPr>
          <p:cNvPr id="22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28795" y="11517860"/>
            <a:ext cx="411539" cy="235935"/>
          </a:xfrm>
          <a:prstGeom prst="rect">
            <a:avLst/>
          </a:prstGeom>
        </p:spPr>
      </p:pic>
      <p:pic>
        <p:nvPicPr>
          <p:cNvPr id="23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829480" y="11583707"/>
            <a:ext cx="194769" cy="87608"/>
          </a:xfrm>
          <a:prstGeom prst="rect">
            <a:avLst/>
          </a:prstGeom>
        </p:spPr>
      </p:pic>
      <p:pic>
        <p:nvPicPr>
          <p:cNvPr id="24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43900" y="11433897"/>
            <a:ext cx="428625" cy="428625"/>
          </a:xfrm>
          <a:prstGeom prst="rect">
            <a:avLst/>
          </a:prstGeom>
        </p:spPr>
      </p:pic>
      <p:pic>
        <p:nvPicPr>
          <p:cNvPr id="25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88176" y="11310989"/>
            <a:ext cx="457993" cy="457993"/>
          </a:xfrm>
          <a:prstGeom prst="rect">
            <a:avLst/>
          </a:prstGeom>
        </p:spPr>
      </p:pic>
      <p:pic>
        <p:nvPicPr>
          <p:cNvPr id="26" name="bbdf79d8-03ec-11f0-967f-00155d640301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789643" y="1333226"/>
            <a:ext cx="8363322" cy="8363318"/>
          </a:xfrm>
          <a:prstGeom prst="rect">
            <a:avLst/>
          </a:prstGeom>
        </p:spPr>
      </p:pic>
      <p:pic>
        <p:nvPicPr>
          <p:cNvPr id="27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6515100" y="10429261"/>
            <a:ext cx="727401" cy="727401"/>
          </a:xfrm>
          <a:prstGeom prst="rect">
            <a:avLst/>
          </a:prstGeom>
        </p:spPr>
      </p:pic>
      <p:pic>
        <p:nvPicPr>
          <p:cNvPr id="28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506075" y="10365372"/>
            <a:ext cx="673151" cy="673151"/>
          </a:xfrm>
          <a:prstGeom prst="rect">
            <a:avLst/>
          </a:prstGeom>
        </p:spPr>
      </p:pic>
      <p:pic>
        <p:nvPicPr>
          <p:cNvPr id="29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315575" y="10593972"/>
            <a:ext cx="673151" cy="673151"/>
          </a:xfrm>
          <a:prstGeom prst="rect">
            <a:avLst/>
          </a:prstGeom>
        </p:spPr>
      </p:pic>
      <p:pic>
        <p:nvPicPr>
          <p:cNvPr id="30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25075" y="10774947"/>
            <a:ext cx="673151" cy="673151"/>
          </a:xfrm>
          <a:prstGeom prst="rect">
            <a:avLst/>
          </a:prstGeom>
        </p:spPr>
      </p:pic>
      <p:pic>
        <p:nvPicPr>
          <p:cNvPr id="31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06000" y="10946397"/>
            <a:ext cx="673151" cy="673151"/>
          </a:xfrm>
          <a:prstGeom prst="rect">
            <a:avLst/>
          </a:prstGeom>
        </p:spPr>
      </p:pic>
      <p:pic>
        <p:nvPicPr>
          <p:cNvPr id="32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706934" y="11156468"/>
            <a:ext cx="511860" cy="511860"/>
          </a:xfrm>
          <a:prstGeom prst="rect">
            <a:avLst/>
          </a:prstGeom>
        </p:spPr>
      </p:pic>
      <p:pic>
        <p:nvPicPr>
          <p:cNvPr id="33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78914" y="11227757"/>
            <a:ext cx="511860" cy="511860"/>
          </a:xfrm>
          <a:prstGeom prst="rect">
            <a:avLst/>
          </a:prstGeom>
        </p:spPr>
      </p:pic>
      <p:pic>
        <p:nvPicPr>
          <p:cNvPr id="34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486650" y="11043372"/>
            <a:ext cx="476250" cy="476250"/>
          </a:xfrm>
          <a:prstGeom prst="rect">
            <a:avLst/>
          </a:prstGeom>
        </p:spPr>
      </p:pic>
      <p:pic>
        <p:nvPicPr>
          <p:cNvPr id="35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115175" y="10824297"/>
            <a:ext cx="476250" cy="476250"/>
          </a:xfrm>
          <a:prstGeom prst="rect">
            <a:avLst/>
          </a:prstGeom>
        </p:spPr>
      </p:pic>
      <p:pic>
        <p:nvPicPr>
          <p:cNvPr id="36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00875" y="10448762"/>
            <a:ext cx="181225" cy="647770"/>
          </a:xfrm>
          <a:prstGeom prst="rect">
            <a:avLst/>
          </a:prstGeom>
        </p:spPr>
      </p:pic>
      <p:sp>
        <p:nvSpPr>
          <p:cNvPr id="40" name="name_02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[02]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05" y="3178130"/>
            <a:ext cx="7101704" cy="604337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sp>
        <p:nvSpPr>
          <p:cNvPr id="42" name="40394"/>
          <p:cNvSpPr/>
          <p:nvPr/>
        </p:nvSpPr>
        <p:spPr>
          <a:xfrm>
            <a:off x="514350" y="6159732"/>
            <a:ext cx="937378" cy="3518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6"/>
              </a:rPr>
              <a:t>40394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767999" y="11318672"/>
            <a:ext cx="487480" cy="252449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095947" y="11474937"/>
            <a:ext cx="568350" cy="298755"/>
          </a:xfrm>
          <a:prstGeom prst="rect">
            <a:avLst/>
          </a:prstGeom>
        </p:spPr>
      </p:pic>
      <p:pic>
        <p:nvPicPr>
          <p:cNvPr id="17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677400" y="11095639"/>
            <a:ext cx="508317" cy="223268"/>
          </a:xfrm>
          <a:prstGeom prst="rect">
            <a:avLst/>
          </a:prstGeom>
        </p:spPr>
      </p:pic>
      <p:pic>
        <p:nvPicPr>
          <p:cNvPr id="18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91600" y="11221259"/>
            <a:ext cx="577572" cy="256892"/>
          </a:xfrm>
          <a:prstGeom prst="rect">
            <a:avLst/>
          </a:prstGeom>
        </p:spPr>
      </p:pic>
      <p:pic>
        <p:nvPicPr>
          <p:cNvPr id="19" name="HAP00284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836321" y="11171495"/>
            <a:ext cx="385177" cy="385177"/>
          </a:xfrm>
          <a:prstGeom prst="rect">
            <a:avLst/>
          </a:prstGeom>
        </p:spPr>
      </p:pic>
      <p:pic>
        <p:nvPicPr>
          <p:cNvPr id="20" name="HAP0028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752009" y="11231882"/>
            <a:ext cx="192211" cy="192211"/>
          </a:xfrm>
          <a:prstGeom prst="rect">
            <a:avLst/>
          </a:prstGeom>
        </p:spPr>
      </p:pic>
      <p:pic>
        <p:nvPicPr>
          <p:cNvPr id="21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201224" y="11424121"/>
            <a:ext cx="411539" cy="235935"/>
          </a:xfrm>
          <a:prstGeom prst="rect">
            <a:avLst/>
          </a:prstGeom>
        </p:spPr>
      </p:pic>
      <p:pic>
        <p:nvPicPr>
          <p:cNvPr id="22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101928" y="11489968"/>
            <a:ext cx="194769" cy="87608"/>
          </a:xfrm>
          <a:prstGeom prst="rect">
            <a:avLst/>
          </a:prstGeom>
        </p:spPr>
      </p:pic>
      <p:pic>
        <p:nvPicPr>
          <p:cNvPr id="23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620125" y="11363325"/>
            <a:ext cx="428625" cy="428625"/>
          </a:xfrm>
          <a:prstGeom prst="rect">
            <a:avLst/>
          </a:prstGeom>
        </p:spPr>
      </p:pic>
      <p:pic>
        <p:nvPicPr>
          <p:cNvPr id="24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391525" y="11350596"/>
            <a:ext cx="457993" cy="457993"/>
          </a:xfrm>
          <a:prstGeom prst="rect">
            <a:avLst/>
          </a:prstGeom>
        </p:spPr>
      </p:pic>
      <p:pic>
        <p:nvPicPr>
          <p:cNvPr id="25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686550" y="10431373"/>
            <a:ext cx="538700" cy="538700"/>
          </a:xfrm>
          <a:prstGeom prst="rect">
            <a:avLst/>
          </a:prstGeom>
        </p:spPr>
      </p:pic>
      <p:pic>
        <p:nvPicPr>
          <p:cNvPr id="26" name="HAP00318_0002_Слой 1 копия 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877050" y="10602013"/>
            <a:ext cx="552286" cy="552286"/>
          </a:xfrm>
          <a:prstGeom prst="rect">
            <a:avLst/>
          </a:prstGeom>
        </p:spPr>
      </p:pic>
      <p:pic>
        <p:nvPicPr>
          <p:cNvPr id="27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048799" y="1398282"/>
            <a:ext cx="8162981" cy="8162983"/>
          </a:xfrm>
          <a:prstGeom prst="rect">
            <a:avLst/>
          </a:prstGeom>
        </p:spPr>
      </p:pic>
      <p:pic>
        <p:nvPicPr>
          <p:cNvPr id="28" name="be563850-fb3e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77500" y="10384422"/>
            <a:ext cx="673151" cy="673151"/>
          </a:xfrm>
          <a:prstGeom prst="rect">
            <a:avLst/>
          </a:prstGeom>
        </p:spPr>
      </p:pic>
      <p:pic>
        <p:nvPicPr>
          <p:cNvPr id="29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258425" y="10574922"/>
            <a:ext cx="673151" cy="673151"/>
          </a:xfrm>
          <a:prstGeom prst="rect">
            <a:avLst/>
          </a:prstGeom>
        </p:spPr>
      </p:pic>
      <p:pic>
        <p:nvPicPr>
          <p:cNvPr id="30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39350" y="10755897"/>
            <a:ext cx="673151" cy="673151"/>
          </a:xfrm>
          <a:prstGeom prst="rect">
            <a:avLst/>
          </a:prstGeom>
        </p:spPr>
      </p:pic>
      <p:pic>
        <p:nvPicPr>
          <p:cNvPr id="31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962900" y="11250513"/>
            <a:ext cx="511860" cy="511860"/>
          </a:xfrm>
          <a:prstGeom prst="rect">
            <a:avLst/>
          </a:prstGeom>
        </p:spPr>
      </p:pic>
      <p:pic>
        <p:nvPicPr>
          <p:cNvPr id="32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172450" y="11277428"/>
            <a:ext cx="511860" cy="511860"/>
          </a:xfrm>
          <a:prstGeom prst="rect">
            <a:avLst/>
          </a:prstGeom>
        </p:spPr>
      </p:pic>
      <p:pic>
        <p:nvPicPr>
          <p:cNvPr id="33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724775" y="11153775"/>
            <a:ext cx="476250" cy="476250"/>
          </a:xfrm>
          <a:prstGeom prst="rect">
            <a:avLst/>
          </a:prstGeom>
        </p:spPr>
      </p:pic>
      <p:pic>
        <p:nvPicPr>
          <p:cNvPr id="34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362825" y="11010900"/>
            <a:ext cx="476250" cy="476250"/>
          </a:xfrm>
          <a:prstGeom prst="rect">
            <a:avLst/>
          </a:prstGeom>
        </p:spPr>
      </p:pic>
      <p:pic>
        <p:nvPicPr>
          <p:cNvPr id="35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239000" y="10677362"/>
            <a:ext cx="181225" cy="64777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8" y="3207317"/>
            <a:ext cx="7067405" cy="6014185"/>
          </a:xfrm>
          <a:prstGeom prst="rect">
            <a:avLst/>
          </a:prstGeom>
        </p:spPr>
      </p:pic>
      <p:pic>
        <p:nvPicPr>
          <p:cNvPr id="36" name="Frame 166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0" name="name_03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[03]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sp>
        <p:nvSpPr>
          <p:cNvPr id="42" name="40406"/>
          <p:cNvSpPr/>
          <p:nvPr/>
        </p:nvSpPr>
        <p:spPr>
          <a:xfrm>
            <a:off x="492112" y="6164716"/>
            <a:ext cx="968272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4"/>
              </a:rPr>
              <a:t>40406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996599" y="11109122"/>
            <a:ext cx="487480" cy="252449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30531" y="11281716"/>
            <a:ext cx="517516" cy="268659"/>
          </a:xfrm>
          <a:prstGeom prst="rect">
            <a:avLst/>
          </a:prstGeom>
        </p:spPr>
      </p:pic>
      <p:pic>
        <p:nvPicPr>
          <p:cNvPr id="17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906000" y="10886089"/>
            <a:ext cx="508317" cy="223268"/>
          </a:xfrm>
          <a:prstGeom prst="rect">
            <a:avLst/>
          </a:prstGeom>
        </p:spPr>
      </p:pic>
      <p:pic>
        <p:nvPicPr>
          <p:cNvPr id="18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335188" y="11049544"/>
            <a:ext cx="529027" cy="236852"/>
          </a:xfrm>
          <a:prstGeom prst="rect">
            <a:avLst/>
          </a:prstGeom>
        </p:spPr>
      </p:pic>
      <p:pic>
        <p:nvPicPr>
          <p:cNvPr id="19" name="HAP00284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64921" y="10961945"/>
            <a:ext cx="385177" cy="385177"/>
          </a:xfrm>
          <a:prstGeom prst="rect">
            <a:avLst/>
          </a:prstGeom>
        </p:spPr>
      </p:pic>
      <p:pic>
        <p:nvPicPr>
          <p:cNvPr id="20" name="HAP0028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980609" y="11022332"/>
            <a:ext cx="192211" cy="192211"/>
          </a:xfrm>
          <a:prstGeom prst="rect">
            <a:avLst/>
          </a:prstGeom>
        </p:spPr>
      </p:pic>
      <p:pic>
        <p:nvPicPr>
          <p:cNvPr id="21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29707" y="11239240"/>
            <a:ext cx="373046" cy="210950"/>
          </a:xfrm>
          <a:prstGeom prst="rect">
            <a:avLst/>
          </a:prstGeom>
        </p:spPr>
      </p:pic>
      <p:pic>
        <p:nvPicPr>
          <p:cNvPr id="22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36178" y="11295259"/>
            <a:ext cx="175176" cy="76945"/>
          </a:xfrm>
          <a:prstGeom prst="rect">
            <a:avLst/>
          </a:prstGeom>
        </p:spPr>
      </p:pic>
      <p:pic>
        <p:nvPicPr>
          <p:cNvPr id="23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020175" y="11201400"/>
            <a:ext cx="428625" cy="428625"/>
          </a:xfrm>
          <a:prstGeom prst="rect">
            <a:avLst/>
          </a:prstGeom>
        </p:spPr>
      </p:pic>
      <p:pic>
        <p:nvPicPr>
          <p:cNvPr id="24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58250" y="11255346"/>
            <a:ext cx="457993" cy="457993"/>
          </a:xfrm>
          <a:prstGeom prst="rect">
            <a:avLst/>
          </a:prstGeom>
        </p:spPr>
      </p:pic>
      <p:pic>
        <p:nvPicPr>
          <p:cNvPr id="25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219950" y="10621873"/>
            <a:ext cx="538700" cy="538700"/>
          </a:xfrm>
          <a:prstGeom prst="rect">
            <a:avLst/>
          </a:prstGeom>
        </p:spPr>
      </p:pic>
      <p:pic>
        <p:nvPicPr>
          <p:cNvPr id="26" name="HAP00318_0002_Слой 1 копия 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477125" y="10821088"/>
            <a:ext cx="552286" cy="552286"/>
          </a:xfrm>
          <a:prstGeom prst="rect">
            <a:avLst/>
          </a:prstGeom>
        </p:spPr>
      </p:pic>
      <p:pic>
        <p:nvPicPr>
          <p:cNvPr id="27" name="be563871-fb3e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896100" y="10432033"/>
            <a:ext cx="565751" cy="565751"/>
          </a:xfrm>
          <a:prstGeom prst="rect">
            <a:avLst/>
          </a:prstGeom>
        </p:spPr>
      </p:pic>
      <p:pic>
        <p:nvPicPr>
          <p:cNvPr id="28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028986" y="1376823"/>
            <a:ext cx="8122269" cy="8122273"/>
          </a:xfrm>
          <a:prstGeom prst="rect">
            <a:avLst/>
          </a:prstGeom>
        </p:spPr>
      </p:pic>
      <p:pic>
        <p:nvPicPr>
          <p:cNvPr id="29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48925" y="10374897"/>
            <a:ext cx="673151" cy="673151"/>
          </a:xfrm>
          <a:prstGeom prst="rect">
            <a:avLst/>
          </a:prstGeom>
        </p:spPr>
      </p:pic>
      <p:pic>
        <p:nvPicPr>
          <p:cNvPr id="30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239375" y="10555872"/>
            <a:ext cx="673151" cy="673151"/>
          </a:xfrm>
          <a:prstGeom prst="rect">
            <a:avLst/>
          </a:prstGeom>
        </p:spPr>
      </p:pic>
      <p:pic>
        <p:nvPicPr>
          <p:cNvPr id="31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524875" y="11240988"/>
            <a:ext cx="511860" cy="511860"/>
          </a:xfrm>
          <a:prstGeom prst="rect">
            <a:avLst/>
          </a:prstGeom>
        </p:spPr>
      </p:pic>
      <p:pic>
        <p:nvPicPr>
          <p:cNvPr id="32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686800" y="11248853"/>
            <a:ext cx="511860" cy="511860"/>
          </a:xfrm>
          <a:prstGeom prst="rect">
            <a:avLst/>
          </a:prstGeom>
        </p:spPr>
      </p:pic>
      <p:pic>
        <p:nvPicPr>
          <p:cNvPr id="33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248650" y="11249025"/>
            <a:ext cx="476250" cy="476250"/>
          </a:xfrm>
          <a:prstGeom prst="rect">
            <a:avLst/>
          </a:prstGeom>
        </p:spPr>
      </p:pic>
      <p:pic>
        <p:nvPicPr>
          <p:cNvPr id="34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924800" y="11125200"/>
            <a:ext cx="476250" cy="476250"/>
          </a:xfrm>
          <a:prstGeom prst="rect">
            <a:avLst/>
          </a:prstGeom>
        </p:spPr>
      </p:pic>
      <p:pic>
        <p:nvPicPr>
          <p:cNvPr id="35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829550" y="10896437"/>
            <a:ext cx="181225" cy="647770"/>
          </a:xfrm>
          <a:prstGeom prst="rect">
            <a:avLst/>
          </a:prstGeom>
        </p:spPr>
      </p:pic>
      <p:pic>
        <p:nvPicPr>
          <p:cNvPr id="36" name="Frame 11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6496050" y="7210425"/>
            <a:ext cx="981075" cy="3076575"/>
          </a:xfrm>
          <a:prstGeom prst="rect">
            <a:avLst/>
          </a:prstGeom>
        </p:spPr>
      </p:pic>
      <p:pic>
        <p:nvPicPr>
          <p:cNvPr id="37" name="Frame 112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76850" y="7162800"/>
            <a:ext cx="1076325" cy="31242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2" name="name_04"/>
          <p:cNvSpPr/>
          <p:nvPr/>
        </p:nvSpPr>
        <p:spPr>
          <a:xfrm>
            <a:off x="17087850" y="495300"/>
            <a:ext cx="959518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[04]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8" y="3197375"/>
            <a:ext cx="7067405" cy="6014184"/>
          </a:xfrm>
          <a:prstGeom prst="rect">
            <a:avLst/>
          </a:prstGeom>
        </p:spPr>
      </p:pic>
      <p:sp>
        <p:nvSpPr>
          <p:cNvPr id="44" name="40405"/>
          <p:cNvSpPr/>
          <p:nvPr/>
        </p:nvSpPr>
        <p:spPr>
          <a:xfrm>
            <a:off x="491629" y="6149165"/>
            <a:ext cx="99118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8"/>
              </a:rPr>
              <a:t>40405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496050" y="7210425"/>
            <a:ext cx="981075" cy="3076575"/>
          </a:xfrm>
          <a:prstGeom prst="rect">
            <a:avLst/>
          </a:prstGeom>
        </p:spPr>
      </p:pic>
      <p:pic>
        <p:nvPicPr>
          <p:cNvPr id="1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53774" y="11023402"/>
            <a:ext cx="487480" cy="252449"/>
          </a:xfrm>
          <a:prstGeom prst="rect">
            <a:avLst/>
          </a:prstGeom>
        </p:spPr>
      </p:pic>
      <p:pic>
        <p:nvPicPr>
          <p:cNvPr id="1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725118" y="11234096"/>
            <a:ext cx="517516" cy="268659"/>
          </a:xfrm>
          <a:prstGeom prst="rect">
            <a:avLst/>
          </a:prstGeom>
        </p:spPr>
      </p:pic>
      <p:pic>
        <p:nvPicPr>
          <p:cNvPr id="18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63175" y="10800364"/>
            <a:ext cx="508317" cy="223268"/>
          </a:xfrm>
          <a:prstGeom prst="rect">
            <a:avLst/>
          </a:prstGeom>
        </p:spPr>
      </p:pic>
      <p:pic>
        <p:nvPicPr>
          <p:cNvPr id="19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29775" y="11001915"/>
            <a:ext cx="529027" cy="236852"/>
          </a:xfrm>
          <a:prstGeom prst="rect">
            <a:avLst/>
          </a:prstGeom>
        </p:spPr>
      </p:pic>
      <p:pic>
        <p:nvPicPr>
          <p:cNvPr id="20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322096" y="10876220"/>
            <a:ext cx="385177" cy="385177"/>
          </a:xfrm>
          <a:prstGeom prst="rect">
            <a:avLst/>
          </a:prstGeom>
        </p:spPr>
      </p:pic>
      <p:pic>
        <p:nvPicPr>
          <p:cNvPr id="21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37784" y="10936598"/>
            <a:ext cx="192211" cy="192211"/>
          </a:xfrm>
          <a:prstGeom prst="rect">
            <a:avLst/>
          </a:prstGeom>
        </p:spPr>
      </p:pic>
      <p:pic>
        <p:nvPicPr>
          <p:cNvPr id="22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824293" y="11191615"/>
            <a:ext cx="373046" cy="210950"/>
          </a:xfrm>
          <a:prstGeom prst="rect">
            <a:avLst/>
          </a:prstGeom>
        </p:spPr>
      </p:pic>
      <p:pic>
        <p:nvPicPr>
          <p:cNvPr id="23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730764" y="11247630"/>
            <a:ext cx="175176" cy="76945"/>
          </a:xfrm>
          <a:prstGeom prst="rect">
            <a:avLst/>
          </a:prstGeom>
        </p:spPr>
      </p:pic>
      <p:pic>
        <p:nvPicPr>
          <p:cNvPr id="24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286875" y="11172825"/>
            <a:ext cx="428625" cy="428625"/>
          </a:xfrm>
          <a:prstGeom prst="rect">
            <a:avLst/>
          </a:prstGeom>
        </p:spPr>
      </p:pic>
      <p:pic>
        <p:nvPicPr>
          <p:cNvPr id="25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105900" y="11226775"/>
            <a:ext cx="457993" cy="457993"/>
          </a:xfrm>
          <a:prstGeom prst="rect">
            <a:avLst/>
          </a:prstGeom>
        </p:spPr>
      </p:pic>
      <p:pic>
        <p:nvPicPr>
          <p:cNvPr id="26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81900" y="10926673"/>
            <a:ext cx="538700" cy="538700"/>
          </a:xfrm>
          <a:prstGeom prst="rect">
            <a:avLst/>
          </a:prstGeom>
        </p:spPr>
      </p:pic>
      <p:pic>
        <p:nvPicPr>
          <p:cNvPr id="27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734300" y="11021113"/>
            <a:ext cx="552286" cy="552286"/>
          </a:xfrm>
          <a:prstGeom prst="rect">
            <a:avLst/>
          </a:prstGeom>
        </p:spPr>
      </p:pic>
      <p:pic>
        <p:nvPicPr>
          <p:cNvPr id="28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305675" y="10736833"/>
            <a:ext cx="565751" cy="565751"/>
          </a:xfrm>
          <a:prstGeom prst="rect">
            <a:avLst/>
          </a:prstGeom>
        </p:spPr>
      </p:pic>
      <p:pic>
        <p:nvPicPr>
          <p:cNvPr id="29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67550" y="10440730"/>
            <a:ext cx="552260" cy="552260"/>
          </a:xfrm>
          <a:prstGeom prst="rect">
            <a:avLst/>
          </a:prstGeom>
        </p:spPr>
      </p:pic>
      <p:pic>
        <p:nvPicPr>
          <p:cNvPr id="30" name="34fe5b21-fa65-11ef-967f-00155d640301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978403" y="1363712"/>
            <a:ext cx="8203011" cy="8203016"/>
          </a:xfrm>
          <a:prstGeom prst="rect">
            <a:avLst/>
          </a:prstGeom>
        </p:spPr>
      </p:pic>
      <p:pic>
        <p:nvPicPr>
          <p:cNvPr id="31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458450" y="10346317"/>
            <a:ext cx="673151" cy="673151"/>
          </a:xfrm>
          <a:prstGeom prst="rect">
            <a:avLst/>
          </a:prstGeom>
        </p:spPr>
      </p:pic>
      <p:pic>
        <p:nvPicPr>
          <p:cNvPr id="32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82050" y="11221938"/>
            <a:ext cx="511860" cy="511860"/>
          </a:xfrm>
          <a:prstGeom prst="rect">
            <a:avLst/>
          </a:prstGeom>
        </p:spPr>
      </p:pic>
      <p:pic>
        <p:nvPicPr>
          <p:cNvPr id="33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53500" y="11210748"/>
            <a:ext cx="511860" cy="511860"/>
          </a:xfrm>
          <a:prstGeom prst="rect">
            <a:avLst/>
          </a:prstGeom>
        </p:spPr>
      </p:pic>
      <p:pic>
        <p:nvPicPr>
          <p:cNvPr id="34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05825" y="11239500"/>
            <a:ext cx="476250" cy="476250"/>
          </a:xfrm>
          <a:prstGeom prst="rect">
            <a:avLst/>
          </a:prstGeom>
        </p:spPr>
      </p:pic>
      <p:pic>
        <p:nvPicPr>
          <p:cNvPr id="35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81975" y="11210925"/>
            <a:ext cx="476250" cy="476250"/>
          </a:xfrm>
          <a:prstGeom prst="rect">
            <a:avLst/>
          </a:prstGeom>
        </p:spPr>
      </p:pic>
      <p:pic>
        <p:nvPicPr>
          <p:cNvPr id="36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39100" y="11001208"/>
            <a:ext cx="181225" cy="647770"/>
          </a:xfrm>
          <a:prstGeom prst="rect">
            <a:avLst/>
          </a:prstGeom>
        </p:spPr>
      </p:pic>
      <p:pic>
        <p:nvPicPr>
          <p:cNvPr id="37" name="Frame 112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76850" y="7162800"/>
            <a:ext cx="1076325" cy="31242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2" name="name_05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[05]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" y="3057439"/>
            <a:ext cx="7217857" cy="6142215"/>
          </a:xfrm>
          <a:prstGeom prst="rect">
            <a:avLst/>
          </a:prstGeom>
        </p:spPr>
      </p:pic>
      <p:sp>
        <p:nvSpPr>
          <p:cNvPr id="44" name="40410"/>
          <p:cNvSpPr/>
          <p:nvPr/>
        </p:nvSpPr>
        <p:spPr>
          <a:xfrm>
            <a:off x="653684" y="6205207"/>
            <a:ext cx="8286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8"/>
              </a:rPr>
              <a:t>40410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762000" y="762000"/>
            <a:ext cx="2124075" cy="390525"/>
          </a:xfrm>
          <a:prstGeom prst="rect">
            <a:avLst/>
          </a:prstGeom>
        </p:spPr>
      </p:pic>
      <p:pic>
        <p:nvPicPr>
          <p:cNvPr id="3" name="Vector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40856" y="4763"/>
            <a:ext cx="4763" cy="8886825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41619" y="4763"/>
            <a:ext cx="4763" cy="8886825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228094" y="9523"/>
            <a:ext cx="13860" cy="8496300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3619" y="4763"/>
            <a:ext cx="4763" cy="8886825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194381" y="4763"/>
            <a:ext cx="4763" cy="8886825"/>
          </a:xfrm>
          <a:prstGeom prst="rect">
            <a:avLst/>
          </a:prstGeom>
        </p:spPr>
      </p:pic>
      <p:pic>
        <p:nvPicPr>
          <p:cNvPr id="8" name="Ellips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2314575" y="4114800"/>
            <a:ext cx="6829425" cy="6172200"/>
          </a:xfrm>
          <a:prstGeom prst="rect">
            <a:avLst/>
          </a:prstGeom>
        </p:spPr>
      </p:pic>
      <p:pic>
        <p:nvPicPr>
          <p:cNvPr id="11" name="Rectangle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2704406" y="4196607"/>
            <a:ext cx="4866651" cy="882148"/>
          </a:xfrm>
          <a:prstGeom prst="rect">
            <a:avLst/>
          </a:prstGeom>
        </p:spPr>
      </p:pic>
      <p:pic>
        <p:nvPicPr>
          <p:cNvPr id="12" name="преза ручки2-03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911705" y="4267184"/>
            <a:ext cx="4427638" cy="832318"/>
          </a:xfrm>
          <a:prstGeom prst="rect">
            <a:avLst/>
          </a:prstGeom>
        </p:spPr>
      </p:pic>
      <p:pic>
        <p:nvPicPr>
          <p:cNvPr id="13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64000" y="7105650"/>
            <a:ext cx="762000" cy="762000"/>
          </a:xfrm>
          <a:prstGeom prst="rect">
            <a:avLst/>
          </a:prstGeom>
        </p:spPr>
      </p:pic>
      <p:pic>
        <p:nvPicPr>
          <p:cNvPr id="14" name="Group 104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/>
        </p:blipFill>
        <p:spPr>
          <a:xfrm>
            <a:off x="15811500" y="7105517"/>
            <a:ext cx="762133" cy="762133"/>
          </a:xfrm>
          <a:prstGeom prst="rect">
            <a:avLst/>
          </a:prstGeom>
        </p:spPr>
      </p:pic>
      <p:pic>
        <p:nvPicPr>
          <p:cNvPr id="15" name="logo_b1_short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9144000" y="771525"/>
            <a:ext cx="447675" cy="447675"/>
          </a:xfrm>
          <a:prstGeom prst="rect">
            <a:avLst/>
          </a:prstGeom>
        </p:spPr>
      </p:pic>
      <p:pic>
        <p:nvPicPr>
          <p:cNvPr id="16" name="Group 1045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2563475" y="771525"/>
            <a:ext cx="1543052" cy="304800"/>
          </a:xfrm>
          <a:prstGeom prst="rect">
            <a:avLst/>
          </a:prstGeom>
        </p:spPr>
      </p:pic>
      <p:pic>
        <p:nvPicPr>
          <p:cNvPr id="17" name="logo_neopen_black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6630650" y="761928"/>
            <a:ext cx="895350" cy="257175"/>
          </a:xfrm>
          <a:prstGeom prst="rect">
            <a:avLst/>
          </a:prstGeom>
        </p:spPr>
      </p:pic>
      <p:sp>
        <p:nvSpPr>
          <p:cNvPr id="18" name="-     NeoPen     B1  LeccePen  -"/>
          <p:cNvSpPr/>
          <p:nvPr/>
        </p:nvSpPr>
        <p:spPr>
          <a:xfrm>
            <a:off x="12773025" y="5581650"/>
            <a:ext cx="478155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817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Мы подготовили для вас обзор самых востребованных хитов и свежих новинок. В центре внимания - три проверенных временем бренда: </a:t>
            </a:r>
            <a:r>
              <a:rPr lang="en-US" sz="1500" dirty="0">
                <a:solidFill>
                  <a:srgbClr val="FFFFFF"/>
                </a:solidFill>
                <a:latin typeface="Inter Extra Bold" pitchFamily="34" charset="0"/>
                <a:ea typeface="Inter Extra Bold" pitchFamily="34" charset="-122"/>
                <a:cs typeface="Inter Extra Bold" pitchFamily="34" charset="-120"/>
              </a:rPr>
              <a:t>NeoPen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массовых тиражей, премиальный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B1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и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LeccePen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эко-ориентированных проектов.</a:t>
            </a:r>
            <a:endParaRPr lang="en-US" sz="1500" dirty="0"/>
          </a:p>
        </p:txBody>
      </p:sp>
      <p:sp>
        <p:nvSpPr>
          <p:cNvPr id="19" name="default_name"/>
          <p:cNvSpPr/>
          <p:nvPr/>
        </p:nvSpPr>
        <p:spPr>
          <a:xfrm>
            <a:off x="8943975" y="1966912"/>
            <a:ext cx="875031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004"/>
              </a:lnSpc>
              <a:buNone/>
            </a:pPr>
            <a:r>
              <a:rPr lang="en-US" sz="21152" b="1" kern="0" spc="-150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РУЧКИ</a:t>
            </a:r>
            <a:endParaRPr lang="en-US" sz="21152" dirty="0"/>
          </a:p>
        </p:txBody>
      </p:sp>
      <p:sp>
        <p:nvSpPr>
          <p:cNvPr id="20" name="HAPPY GIFTS"/>
          <p:cNvSpPr/>
          <p:nvPr/>
        </p:nvSpPr>
        <p:spPr>
          <a:xfrm>
            <a:off x="8124825" y="3222089"/>
            <a:ext cx="9447145" cy="1421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5843"/>
              </a:lnSpc>
              <a:buNone/>
            </a:pPr>
            <a:r>
              <a:rPr lang="en-US" sz="8989" b="1" kern="0" spc="-675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 HAPPY GIFTS</a:t>
            </a:r>
            <a:endParaRPr lang="en-US" sz="8989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92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496050" y="7210425"/>
            <a:ext cx="981075" cy="3076575"/>
          </a:xfrm>
          <a:prstGeom prst="rect">
            <a:avLst/>
          </a:prstGeom>
        </p:spPr>
      </p:pic>
      <p:pic>
        <p:nvPicPr>
          <p:cNvPr id="1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510949" y="10594777"/>
            <a:ext cx="487480" cy="252449"/>
          </a:xfrm>
          <a:prstGeom prst="rect">
            <a:avLst/>
          </a:prstGeom>
        </p:spPr>
      </p:pic>
      <p:pic>
        <p:nvPicPr>
          <p:cNvPr id="1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59312" y="10998836"/>
            <a:ext cx="457445" cy="236239"/>
          </a:xfrm>
          <a:prstGeom prst="rect">
            <a:avLst/>
          </a:prstGeom>
        </p:spPr>
      </p:pic>
      <p:pic>
        <p:nvPicPr>
          <p:cNvPr id="18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420350" y="10371739"/>
            <a:ext cx="508317" cy="223268"/>
          </a:xfrm>
          <a:prstGeom prst="rect">
            <a:avLst/>
          </a:prstGeom>
        </p:spPr>
      </p:pic>
      <p:pic>
        <p:nvPicPr>
          <p:cNvPr id="19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74656" y="10792188"/>
            <a:ext cx="469050" cy="205380"/>
          </a:xfrm>
          <a:prstGeom prst="rect">
            <a:avLst/>
          </a:prstGeom>
        </p:spPr>
      </p:pic>
      <p:pic>
        <p:nvPicPr>
          <p:cNvPr id="20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579271" y="10447595"/>
            <a:ext cx="385177" cy="385177"/>
          </a:xfrm>
          <a:prstGeom prst="rect">
            <a:avLst/>
          </a:prstGeom>
        </p:spPr>
      </p:pic>
      <p:pic>
        <p:nvPicPr>
          <p:cNvPr id="21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494959" y="10507973"/>
            <a:ext cx="192211" cy="192211"/>
          </a:xfrm>
          <a:prstGeom prst="rect">
            <a:avLst/>
          </a:prstGeom>
        </p:spPr>
      </p:pic>
      <p:pic>
        <p:nvPicPr>
          <p:cNvPr id="22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39939" y="10955908"/>
            <a:ext cx="338649" cy="194564"/>
          </a:xfrm>
          <a:prstGeom prst="rect">
            <a:avLst/>
          </a:prstGeom>
        </p:spPr>
      </p:pic>
      <p:pic>
        <p:nvPicPr>
          <p:cNvPr id="23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63860" y="11010472"/>
            <a:ext cx="156161" cy="75791"/>
          </a:xfrm>
          <a:prstGeom prst="rect">
            <a:avLst/>
          </a:prstGeom>
        </p:spPr>
      </p:pic>
      <p:pic>
        <p:nvPicPr>
          <p:cNvPr id="24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705975" y="10963275"/>
            <a:ext cx="428625" cy="428625"/>
          </a:xfrm>
          <a:prstGeom prst="rect">
            <a:avLst/>
          </a:prstGeom>
        </p:spPr>
      </p:pic>
      <p:pic>
        <p:nvPicPr>
          <p:cNvPr id="25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477375" y="11055325"/>
            <a:ext cx="457993" cy="457993"/>
          </a:xfrm>
          <a:prstGeom prst="rect">
            <a:avLst/>
          </a:prstGeom>
        </p:spPr>
      </p:pic>
      <p:pic>
        <p:nvPicPr>
          <p:cNvPr id="26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991475" y="11107648"/>
            <a:ext cx="538700" cy="538700"/>
          </a:xfrm>
          <a:prstGeom prst="rect">
            <a:avLst/>
          </a:prstGeom>
        </p:spPr>
      </p:pic>
      <p:pic>
        <p:nvPicPr>
          <p:cNvPr id="27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24825" y="11097313"/>
            <a:ext cx="552286" cy="552286"/>
          </a:xfrm>
          <a:prstGeom prst="rect">
            <a:avLst/>
          </a:prstGeom>
        </p:spPr>
      </p:pic>
      <p:pic>
        <p:nvPicPr>
          <p:cNvPr id="28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743825" y="10870183"/>
            <a:ext cx="565751" cy="565751"/>
          </a:xfrm>
          <a:prstGeom prst="rect">
            <a:avLst/>
          </a:prstGeom>
        </p:spPr>
      </p:pic>
      <p:pic>
        <p:nvPicPr>
          <p:cNvPr id="29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477125" y="10602655"/>
            <a:ext cx="552260" cy="552260"/>
          </a:xfrm>
          <a:prstGeom prst="rect">
            <a:avLst/>
          </a:prstGeom>
        </p:spPr>
      </p:pic>
      <p:pic>
        <p:nvPicPr>
          <p:cNvPr id="30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210425" y="10470180"/>
            <a:ext cx="511846" cy="511846"/>
          </a:xfrm>
          <a:prstGeom prst="rect">
            <a:avLst/>
          </a:prstGeom>
        </p:spPr>
      </p:pic>
      <p:pic>
        <p:nvPicPr>
          <p:cNvPr id="31" name="b62952bd-0497-11f0-967f-00155d640301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761272" y="1087534"/>
            <a:ext cx="8656721" cy="8656721"/>
          </a:xfrm>
          <a:prstGeom prst="rect">
            <a:avLst/>
          </a:prstGeom>
        </p:spPr>
      </p:pic>
      <p:pic>
        <p:nvPicPr>
          <p:cNvPr id="32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144000" y="11079063"/>
            <a:ext cx="511860" cy="511860"/>
          </a:xfrm>
          <a:prstGeom prst="rect">
            <a:avLst/>
          </a:prstGeom>
        </p:spPr>
      </p:pic>
      <p:pic>
        <p:nvPicPr>
          <p:cNvPr id="33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296400" y="11058348"/>
            <a:ext cx="511860" cy="511860"/>
          </a:xfrm>
          <a:prstGeom prst="rect">
            <a:avLst/>
          </a:prstGeom>
        </p:spPr>
      </p:pic>
      <p:pic>
        <p:nvPicPr>
          <p:cNvPr id="34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34450" y="11115675"/>
            <a:ext cx="476250" cy="476250"/>
          </a:xfrm>
          <a:prstGeom prst="rect">
            <a:avLst/>
          </a:prstGeom>
        </p:spPr>
      </p:pic>
      <p:pic>
        <p:nvPicPr>
          <p:cNvPr id="35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62975" y="11115675"/>
            <a:ext cx="476250" cy="476250"/>
          </a:xfrm>
          <a:prstGeom prst="rect">
            <a:avLst/>
          </a:prstGeom>
        </p:spPr>
      </p:pic>
      <p:pic>
        <p:nvPicPr>
          <p:cNvPr id="36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439150" y="11048833"/>
            <a:ext cx="181225" cy="647770"/>
          </a:xfrm>
          <a:prstGeom prst="rect">
            <a:avLst/>
          </a:prstGeom>
        </p:spPr>
      </p:pic>
      <p:pic>
        <p:nvPicPr>
          <p:cNvPr id="37" name="Frame 112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76850" y="7162800"/>
            <a:ext cx="1076325" cy="31242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2" name="name_06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[06]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8" y="3074672"/>
            <a:ext cx="7064764" cy="5352690"/>
          </a:xfrm>
          <a:prstGeom prst="rect">
            <a:avLst/>
          </a:prstGeom>
        </p:spPr>
      </p:pic>
      <p:sp>
        <p:nvSpPr>
          <p:cNvPr id="44" name="40392"/>
          <p:cNvSpPr/>
          <p:nvPr/>
        </p:nvSpPr>
        <p:spPr>
          <a:xfrm>
            <a:off x="493084" y="4898360"/>
            <a:ext cx="974208" cy="453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8"/>
              </a:rPr>
              <a:t>40392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00221" y="10703561"/>
            <a:ext cx="457445" cy="236239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315575" y="10496913"/>
            <a:ext cx="469050" cy="205380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80849" y="10660633"/>
            <a:ext cx="338649" cy="194564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04770" y="10715197"/>
            <a:ext cx="156161" cy="75791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29825" y="10639425"/>
            <a:ext cx="428625" cy="428625"/>
          </a:xfrm>
          <a:prstGeom prst="rect">
            <a:avLst/>
          </a:prstGeom>
        </p:spPr>
      </p:pic>
      <p:pic>
        <p:nvPicPr>
          <p:cNvPr id="20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867900" y="10702900"/>
            <a:ext cx="457993" cy="457993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315325" y="10907623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458200" y="10868713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172450" y="10870183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943850" y="10831255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686675" y="10717830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305675" y="10439698"/>
            <a:ext cx="713540" cy="713540"/>
          </a:xfrm>
          <a:prstGeom prst="rect">
            <a:avLst/>
          </a:prstGeom>
        </p:spPr>
      </p:pic>
      <p:pic>
        <p:nvPicPr>
          <p:cNvPr id="27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82150" y="10793313"/>
            <a:ext cx="511860" cy="511860"/>
          </a:xfrm>
          <a:prstGeom prst="rect">
            <a:avLst/>
          </a:prstGeom>
        </p:spPr>
      </p:pic>
      <p:pic>
        <p:nvPicPr>
          <p:cNvPr id="28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705975" y="10791648"/>
            <a:ext cx="511860" cy="51186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344025" y="10858500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82075" y="10896600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39200" y="10782133"/>
            <a:ext cx="181225" cy="647770"/>
          </a:xfrm>
          <a:prstGeom prst="rect">
            <a:avLst/>
          </a:prstGeom>
        </p:spPr>
      </p:pic>
      <p:pic>
        <p:nvPicPr>
          <p:cNvPr id="33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694833" y="2541184"/>
            <a:ext cx="5114805" cy="5114805"/>
          </a:xfrm>
          <a:prstGeom prst="rect">
            <a:avLst/>
          </a:prstGeom>
        </p:spPr>
      </p:pic>
      <p:pic>
        <p:nvPicPr>
          <p:cNvPr id="34" name="HAP00282 2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5762625" y="3962270"/>
            <a:ext cx="3204327" cy="3204327"/>
          </a:xfrm>
          <a:prstGeom prst="rect">
            <a:avLst/>
          </a:prstGeom>
        </p:spPr>
      </p:pic>
      <p:pic>
        <p:nvPicPr>
          <p:cNvPr id="35" name="Frame 166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2011025" y="5372100"/>
            <a:ext cx="6191250" cy="2905125"/>
          </a:xfrm>
          <a:prstGeom prst="rect">
            <a:avLst/>
          </a:prstGeom>
        </p:spPr>
      </p:pic>
      <p:pic>
        <p:nvPicPr>
          <p:cNvPr id="3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067425" y="6257358"/>
            <a:ext cx="6529713" cy="3633117"/>
          </a:xfrm>
          <a:prstGeom prst="rect">
            <a:avLst/>
          </a:prstGeom>
        </p:spPr>
      </p:pic>
      <p:sp>
        <p:nvSpPr>
          <p:cNvPr id="40" name="name_07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[07]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53" y="3095938"/>
            <a:ext cx="7176921" cy="5437667"/>
          </a:xfrm>
          <a:prstGeom prst="rect">
            <a:avLst/>
          </a:prstGeom>
        </p:spPr>
      </p:pic>
      <p:sp>
        <p:nvSpPr>
          <p:cNvPr id="42" name="37004"/>
          <p:cNvSpPr/>
          <p:nvPr/>
        </p:nvSpPr>
        <p:spPr>
          <a:xfrm>
            <a:off x="655851" y="4924398"/>
            <a:ext cx="8286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8"/>
              </a:rPr>
              <a:t>37004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32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5017651" y="608474"/>
            <a:ext cx="6319713" cy="431048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981575" y="5962650"/>
            <a:ext cx="2381250" cy="4324350"/>
          </a:xfrm>
          <a:prstGeom prst="rect">
            <a:avLst/>
          </a:prstGeom>
        </p:spPr>
      </p:pic>
      <p:pic>
        <p:nvPicPr>
          <p:cNvPr id="16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87000" y="10382250"/>
            <a:ext cx="428625" cy="428625"/>
          </a:xfrm>
          <a:prstGeom prst="rect">
            <a:avLst/>
          </a:prstGeom>
        </p:spPr>
      </p:pic>
      <p:pic>
        <p:nvPicPr>
          <p:cNvPr id="17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96500" y="10502875"/>
            <a:ext cx="457993" cy="457993"/>
          </a:xfrm>
          <a:prstGeom prst="rect">
            <a:avLst/>
          </a:prstGeom>
        </p:spPr>
      </p:pic>
      <p:pic>
        <p:nvPicPr>
          <p:cNvPr id="18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91550" y="10850473"/>
            <a:ext cx="538700" cy="538700"/>
          </a:xfrm>
          <a:prstGeom prst="rect">
            <a:avLst/>
          </a:prstGeom>
        </p:spPr>
      </p:pic>
      <p:pic>
        <p:nvPicPr>
          <p:cNvPr id="19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91575" y="10811563"/>
            <a:ext cx="552286" cy="552286"/>
          </a:xfrm>
          <a:prstGeom prst="rect">
            <a:avLst/>
          </a:prstGeom>
        </p:spPr>
      </p:pic>
      <p:pic>
        <p:nvPicPr>
          <p:cNvPr id="20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34375" y="10889233"/>
            <a:ext cx="565751" cy="565751"/>
          </a:xfrm>
          <a:prstGeom prst="rect">
            <a:avLst/>
          </a:prstGeom>
        </p:spPr>
      </p:pic>
      <p:pic>
        <p:nvPicPr>
          <p:cNvPr id="21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53400" y="10878880"/>
            <a:ext cx="552260" cy="552260"/>
          </a:xfrm>
          <a:prstGeom prst="rect">
            <a:avLst/>
          </a:prstGeom>
        </p:spPr>
      </p:pic>
      <p:pic>
        <p:nvPicPr>
          <p:cNvPr id="22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58125" y="10803555"/>
            <a:ext cx="511846" cy="511846"/>
          </a:xfrm>
          <a:prstGeom prst="rect">
            <a:avLst/>
          </a:prstGeom>
        </p:spPr>
      </p:pic>
      <p:pic>
        <p:nvPicPr>
          <p:cNvPr id="23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05700" y="10534948"/>
            <a:ext cx="713540" cy="713540"/>
          </a:xfrm>
          <a:prstGeom prst="rect">
            <a:avLst/>
          </a:prstGeom>
        </p:spPr>
      </p:pic>
      <p:pic>
        <p:nvPicPr>
          <p:cNvPr id="24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810750" y="10612338"/>
            <a:ext cx="511860" cy="511860"/>
          </a:xfrm>
          <a:prstGeom prst="rect">
            <a:avLst/>
          </a:prstGeom>
        </p:spPr>
      </p:pic>
      <p:pic>
        <p:nvPicPr>
          <p:cNvPr id="25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34575" y="10553523"/>
            <a:ext cx="511860" cy="511860"/>
          </a:xfrm>
          <a:prstGeom prst="rect">
            <a:avLst/>
          </a:prstGeom>
        </p:spPr>
      </p:pic>
      <p:pic>
        <p:nvPicPr>
          <p:cNvPr id="26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29775" y="10696575"/>
            <a:ext cx="476250" cy="476250"/>
          </a:xfrm>
          <a:prstGeom prst="rect">
            <a:avLst/>
          </a:prstGeom>
        </p:spPr>
      </p:pic>
      <p:pic>
        <p:nvPicPr>
          <p:cNvPr id="27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286875" y="10782300"/>
            <a:ext cx="476250" cy="476250"/>
          </a:xfrm>
          <a:prstGeom prst="rect">
            <a:avLst/>
          </a:prstGeom>
        </p:spPr>
      </p:pic>
      <p:pic>
        <p:nvPicPr>
          <p:cNvPr id="28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182100" y="10734508"/>
            <a:ext cx="181225" cy="647770"/>
          </a:xfrm>
          <a:prstGeom prst="rect">
            <a:avLst/>
          </a:prstGeom>
        </p:spPr>
      </p:pic>
      <p:pic>
        <p:nvPicPr>
          <p:cNvPr id="29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98069" y="10771036"/>
            <a:ext cx="310142" cy="174364"/>
          </a:xfrm>
          <a:prstGeom prst="rect">
            <a:avLst/>
          </a:prstGeom>
        </p:spPr>
      </p:pic>
      <p:pic>
        <p:nvPicPr>
          <p:cNvPr id="30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58025" y="10500122"/>
            <a:ext cx="291822" cy="198045"/>
          </a:xfrm>
          <a:prstGeom prst="rect">
            <a:avLst/>
          </a:prstGeom>
        </p:spPr>
      </p:pic>
      <p:pic>
        <p:nvPicPr>
          <p:cNvPr id="31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175804" y="10592535"/>
            <a:ext cx="246227" cy="246227"/>
          </a:xfrm>
          <a:prstGeom prst="rect">
            <a:avLst/>
          </a:prstGeom>
        </p:spPr>
      </p:pic>
      <p:pic>
        <p:nvPicPr>
          <p:cNvPr id="32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83503" y="10660866"/>
            <a:ext cx="150674" cy="150674"/>
          </a:xfrm>
          <a:prstGeom prst="rect">
            <a:avLst/>
          </a:prstGeom>
        </p:spPr>
      </p:pic>
      <p:pic>
        <p:nvPicPr>
          <p:cNvPr id="33" name="Frame 166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011025" y="5372100"/>
            <a:ext cx="6191250" cy="2905125"/>
          </a:xfrm>
          <a:prstGeom prst="rect">
            <a:avLst/>
          </a:prstGeom>
        </p:spPr>
      </p:pic>
      <p:pic>
        <p:nvPicPr>
          <p:cNvPr id="35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4829175" y="581713"/>
            <a:ext cx="6682811" cy="3827592"/>
          </a:xfrm>
          <a:prstGeom prst="rect">
            <a:avLst/>
          </a:prstGeom>
        </p:spPr>
      </p:pic>
      <p:pic>
        <p:nvPicPr>
          <p:cNvPr id="36" name="e9a00e4b-fa91-11ef-967f-00155d640301_2_HAP00271 5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007875" y="4686300"/>
            <a:ext cx="2593042" cy="2493466"/>
          </a:xfrm>
          <a:prstGeom prst="rect">
            <a:avLst/>
          </a:prstGeom>
        </p:spPr>
      </p:pic>
      <p:pic>
        <p:nvPicPr>
          <p:cNvPr id="3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6139123" y="6092633"/>
            <a:ext cx="6589152" cy="3457700"/>
          </a:xfrm>
          <a:prstGeom prst="rect">
            <a:avLst/>
          </a:prstGeom>
        </p:spPr>
      </p:pic>
      <p:pic>
        <p:nvPicPr>
          <p:cNvPr id="38" name="e9a00e4b-fa91-11ef-967f-00155d640301_2_HAP00271 4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8652765" y="2267406"/>
            <a:ext cx="2769589" cy="5237057"/>
          </a:xfrm>
          <a:prstGeom prst="rect">
            <a:avLst/>
          </a:prstGeom>
        </p:spPr>
      </p:pic>
      <p:sp>
        <p:nvSpPr>
          <p:cNvPr id="41" name="name_08"/>
          <p:cNvSpPr/>
          <p:nvPr/>
        </p:nvSpPr>
        <p:spPr>
          <a:xfrm>
            <a:off x="17087850" y="495300"/>
            <a:ext cx="988394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[08]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6" y="3208859"/>
            <a:ext cx="6936402" cy="5255435"/>
          </a:xfrm>
          <a:prstGeom prst="rect">
            <a:avLst/>
          </a:prstGeom>
        </p:spPr>
      </p:pic>
      <p:sp>
        <p:nvSpPr>
          <p:cNvPr id="42" name="37005"/>
          <p:cNvSpPr/>
          <p:nvPr/>
        </p:nvSpPr>
        <p:spPr>
          <a:xfrm>
            <a:off x="556882" y="4903159"/>
            <a:ext cx="93576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8"/>
              </a:rPr>
              <a:t>37005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981575" y="5962650"/>
            <a:ext cx="2381250" cy="4324350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74049" y="10656075"/>
            <a:ext cx="249521" cy="132005"/>
          </a:xfrm>
          <a:prstGeom prst="rect">
            <a:avLst/>
          </a:prstGeom>
        </p:spPr>
      </p:pic>
      <p:pic>
        <p:nvPicPr>
          <p:cNvPr id="17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24750" y="10448972"/>
            <a:ext cx="251381" cy="143839"/>
          </a:xfrm>
          <a:prstGeom prst="rect">
            <a:avLst/>
          </a:prstGeom>
        </p:spPr>
      </p:pic>
      <p:pic>
        <p:nvPicPr>
          <p:cNvPr id="18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667030" y="10511014"/>
            <a:ext cx="105856" cy="194863"/>
          </a:xfrm>
          <a:prstGeom prst="rect">
            <a:avLst/>
          </a:prstGeom>
        </p:spPr>
      </p:pic>
      <p:pic>
        <p:nvPicPr>
          <p:cNvPr id="19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69529" y="10603427"/>
            <a:ext cx="96038" cy="92351"/>
          </a:xfrm>
          <a:prstGeom prst="rect">
            <a:avLst/>
          </a:prstGeom>
        </p:spPr>
      </p:pic>
      <p:pic>
        <p:nvPicPr>
          <p:cNvPr id="20" name="bbdf79bc-03ec-11f0-967f-00155d640301 (1)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5286375" y="1514475"/>
            <a:ext cx="7610475" cy="7610475"/>
          </a:xfrm>
          <a:prstGeom prst="rect">
            <a:avLst/>
          </a:prstGeom>
        </p:spPr>
      </p:pic>
      <p:pic>
        <p:nvPicPr>
          <p:cNvPr id="21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325100" y="10398100"/>
            <a:ext cx="457993" cy="457993"/>
          </a:xfrm>
          <a:prstGeom prst="rect">
            <a:avLst/>
          </a:prstGeom>
        </p:spPr>
      </p:pic>
      <p:pic>
        <p:nvPicPr>
          <p:cNvPr id="22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24925" y="10831423"/>
            <a:ext cx="538700" cy="538700"/>
          </a:xfrm>
          <a:prstGeom prst="rect">
            <a:avLst/>
          </a:prstGeom>
        </p:spPr>
      </p:pic>
      <p:pic>
        <p:nvPicPr>
          <p:cNvPr id="23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077325" y="10802038"/>
            <a:ext cx="552286" cy="552286"/>
          </a:xfrm>
          <a:prstGeom prst="rect">
            <a:avLst/>
          </a:prstGeom>
        </p:spPr>
      </p:pic>
      <p:pic>
        <p:nvPicPr>
          <p:cNvPr id="24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63000" y="10832083"/>
            <a:ext cx="565751" cy="565751"/>
          </a:xfrm>
          <a:prstGeom prst="rect">
            <a:avLst/>
          </a:prstGeom>
        </p:spPr>
      </p:pic>
      <p:pic>
        <p:nvPicPr>
          <p:cNvPr id="25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620125" y="10840780"/>
            <a:ext cx="552260" cy="552260"/>
          </a:xfrm>
          <a:prstGeom prst="rect">
            <a:avLst/>
          </a:prstGeom>
        </p:spPr>
      </p:pic>
      <p:pic>
        <p:nvPicPr>
          <p:cNvPr id="26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05825" y="10832130"/>
            <a:ext cx="511846" cy="511846"/>
          </a:xfrm>
          <a:prstGeom prst="rect">
            <a:avLst/>
          </a:prstGeom>
        </p:spPr>
      </p:pic>
      <p:pic>
        <p:nvPicPr>
          <p:cNvPr id="27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210550" y="10725448"/>
            <a:ext cx="713540" cy="713540"/>
          </a:xfrm>
          <a:prstGeom prst="rect">
            <a:avLst/>
          </a:prstGeom>
        </p:spPr>
      </p:pic>
      <p:pic>
        <p:nvPicPr>
          <p:cNvPr id="28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20300" y="10478988"/>
            <a:ext cx="511860" cy="511860"/>
          </a:xfrm>
          <a:prstGeom prst="rect">
            <a:avLst/>
          </a:prstGeom>
        </p:spPr>
      </p:pic>
      <p:pic>
        <p:nvPicPr>
          <p:cNvPr id="29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53650" y="10401123"/>
            <a:ext cx="511860" cy="511860"/>
          </a:xfrm>
          <a:prstGeom prst="rect">
            <a:avLst/>
          </a:prstGeom>
        </p:spPr>
      </p:pic>
      <p:pic>
        <p:nvPicPr>
          <p:cNvPr id="30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810750" y="10629900"/>
            <a:ext cx="476250" cy="476250"/>
          </a:xfrm>
          <a:prstGeom prst="rect">
            <a:avLst/>
          </a:prstGeom>
        </p:spPr>
      </p:pic>
      <p:pic>
        <p:nvPicPr>
          <p:cNvPr id="31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467850" y="10734675"/>
            <a:ext cx="476250" cy="476250"/>
          </a:xfrm>
          <a:prstGeom prst="rect">
            <a:avLst/>
          </a:prstGeom>
        </p:spPr>
      </p:pic>
      <p:pic>
        <p:nvPicPr>
          <p:cNvPr id="32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353550" y="10686883"/>
            <a:ext cx="181225" cy="647770"/>
          </a:xfrm>
          <a:prstGeom prst="rect">
            <a:avLst/>
          </a:prstGeom>
        </p:spPr>
      </p:pic>
      <p:pic>
        <p:nvPicPr>
          <p:cNvPr id="33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50569" y="10957499"/>
            <a:ext cx="310142" cy="174364"/>
          </a:xfrm>
          <a:prstGeom prst="rect">
            <a:avLst/>
          </a:prstGeom>
        </p:spPr>
      </p:pic>
      <p:pic>
        <p:nvPicPr>
          <p:cNvPr id="34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10525" y="10686585"/>
            <a:ext cx="291822" cy="198045"/>
          </a:xfrm>
          <a:prstGeom prst="rect">
            <a:avLst/>
          </a:prstGeom>
        </p:spPr>
      </p:pic>
      <p:pic>
        <p:nvPicPr>
          <p:cNvPr id="35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28304" y="10778998"/>
            <a:ext cx="246227" cy="246227"/>
          </a:xfrm>
          <a:prstGeom prst="rect">
            <a:avLst/>
          </a:prstGeom>
        </p:spPr>
      </p:pic>
      <p:pic>
        <p:nvPicPr>
          <p:cNvPr id="36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36003" y="10847329"/>
            <a:ext cx="150674" cy="150674"/>
          </a:xfrm>
          <a:prstGeom prst="rect">
            <a:avLst/>
          </a:prstGeom>
        </p:spPr>
      </p:pic>
      <p:pic>
        <p:nvPicPr>
          <p:cNvPr id="37" name="Frame 115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86375" y="3924300"/>
            <a:ext cx="1628775" cy="63627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11025" y="5372100"/>
            <a:ext cx="6191250" cy="2905125"/>
          </a:xfrm>
          <a:prstGeom prst="rect">
            <a:avLst/>
          </a:prstGeom>
        </p:spPr>
      </p:pic>
      <p:sp>
        <p:nvSpPr>
          <p:cNvPr id="42" name="name_09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[09]</a:t>
            </a:r>
            <a:endParaRPr lang="en-US" sz="3600" dirty="0">
              <a:latin typeface="Montserrat" panose="00000500000000000000" pitchFamily="2" charset="-52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sp>
        <p:nvSpPr>
          <p:cNvPr id="46" name="32844"/>
          <p:cNvSpPr/>
          <p:nvPr/>
        </p:nvSpPr>
        <p:spPr>
          <a:xfrm>
            <a:off x="598306" y="4937935"/>
            <a:ext cx="9048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27"/>
              </a:rPr>
              <a:t>32844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70" y="3475566"/>
            <a:ext cx="5406556" cy="385448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29249" y="10822728"/>
            <a:ext cx="309592" cy="164425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667625" y="10561536"/>
            <a:ext cx="320402" cy="185975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849177" y="10643661"/>
            <a:ext cx="128612" cy="247287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23594" y="10756325"/>
            <a:ext cx="123566" cy="118649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219950" y="10467975"/>
            <a:ext cx="400050" cy="400050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239250" y="10793324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344025" y="10744886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48750" y="10803509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915400" y="10821729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743950" y="10860707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477250" y="10754228"/>
            <a:ext cx="632762" cy="632762"/>
          </a:xfrm>
          <a:prstGeom prst="rect">
            <a:avLst/>
          </a:prstGeom>
        </p:spPr>
      </p:pic>
      <p:pic>
        <p:nvPicPr>
          <p:cNvPr id="27" name="670b6a13-6114-11e1-8d16-001871eb2973 (3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201275" y="10469467"/>
            <a:ext cx="511860" cy="511860"/>
          </a:xfrm>
          <a:prstGeom prst="rect">
            <a:avLst/>
          </a:prstGeom>
        </p:spPr>
      </p:pic>
      <p:pic>
        <p:nvPicPr>
          <p:cNvPr id="28" name="671f4d69-c3f7-11e9-9472-00155d640301 (2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344150" y="10401127"/>
            <a:ext cx="511860" cy="51186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991725" y="10620375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705975" y="10725150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648825" y="10801303"/>
            <a:ext cx="123994" cy="438198"/>
          </a:xfrm>
          <a:prstGeom prst="rect">
            <a:avLst/>
          </a:prstGeom>
        </p:spPr>
      </p:pic>
      <p:pic>
        <p:nvPicPr>
          <p:cNvPr id="32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241069" y="10967015"/>
            <a:ext cx="310142" cy="174364"/>
          </a:xfrm>
          <a:prstGeom prst="rect">
            <a:avLst/>
          </a:prstGeom>
        </p:spPr>
      </p:pic>
      <p:pic>
        <p:nvPicPr>
          <p:cNvPr id="33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201025" y="10696105"/>
            <a:ext cx="291822" cy="198045"/>
          </a:xfrm>
          <a:prstGeom prst="rect">
            <a:avLst/>
          </a:prstGeom>
        </p:spPr>
      </p:pic>
      <p:pic>
        <p:nvPicPr>
          <p:cNvPr id="34" name="HAP00284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318804" y="10788528"/>
            <a:ext cx="246227" cy="246227"/>
          </a:xfrm>
          <a:prstGeom prst="rect">
            <a:avLst/>
          </a:prstGeom>
        </p:spPr>
      </p:pic>
      <p:pic>
        <p:nvPicPr>
          <p:cNvPr id="35" name="HAP00282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226503" y="10856854"/>
            <a:ext cx="150674" cy="150674"/>
          </a:xfrm>
          <a:prstGeom prst="rect">
            <a:avLst/>
          </a:prstGeom>
        </p:spPr>
      </p:pic>
      <p:pic>
        <p:nvPicPr>
          <p:cNvPr id="36" name="Frame 11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981575" y="5943600"/>
            <a:ext cx="2381250" cy="4343400"/>
          </a:xfrm>
          <a:prstGeom prst="rect">
            <a:avLst/>
          </a:prstGeom>
        </p:spPr>
      </p:pic>
      <p:sp>
        <p:nvSpPr>
          <p:cNvPr id="41" name="HIT"/>
          <p:cNvSpPr/>
          <p:nvPr/>
        </p:nvSpPr>
        <p:spPr>
          <a:xfrm>
            <a:off x="614363" y="2795588"/>
            <a:ext cx="3714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500" dirty="0"/>
          </a:p>
        </p:txBody>
      </p:sp>
      <p:sp>
        <p:nvSpPr>
          <p:cNvPr id="44" name="40403"/>
          <p:cNvSpPr/>
          <p:nvPr/>
        </p:nvSpPr>
        <p:spPr>
          <a:xfrm>
            <a:off x="504825" y="5009489"/>
            <a:ext cx="838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13"/>
              </a:rPr>
              <a:t>40403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10249" y="10908453"/>
            <a:ext cx="309592" cy="164425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48625" y="10647261"/>
            <a:ext cx="320402" cy="185975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30177" y="10729386"/>
            <a:ext cx="128612" cy="247287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04594" y="10842050"/>
            <a:ext cx="123566" cy="118649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00950" y="10525125"/>
            <a:ext cx="400050" cy="400050"/>
          </a:xfrm>
          <a:prstGeom prst="rect">
            <a:avLst/>
          </a:prstGeom>
        </p:spPr>
      </p:pic>
      <p:pic>
        <p:nvPicPr>
          <p:cNvPr id="20" name="bd0df1b8-65d8-11ef-966a-00155d41c408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77100" y="10385410"/>
            <a:ext cx="484934" cy="484934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401175" y="10783799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15475" y="10706786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58300" y="10803509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44000" y="10783629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29700" y="10870232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29675" y="10782803"/>
            <a:ext cx="632762" cy="632762"/>
          </a:xfrm>
          <a:prstGeom prst="rect">
            <a:avLst/>
          </a:prstGeom>
        </p:spPr>
      </p:pic>
      <p:pic>
        <p:nvPicPr>
          <p:cNvPr id="28" name="671f4d69-c3f7-11e9-9472-00155d640301 (2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458450" y="10382077"/>
            <a:ext cx="511860" cy="51186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39375" y="10525125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925050" y="10668000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39325" y="10753678"/>
            <a:ext cx="123994" cy="438198"/>
          </a:xfrm>
          <a:prstGeom prst="rect">
            <a:avLst/>
          </a:prstGeom>
        </p:spPr>
      </p:pic>
      <p:pic>
        <p:nvPicPr>
          <p:cNvPr id="32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41119" y="11090840"/>
            <a:ext cx="310142" cy="174364"/>
          </a:xfrm>
          <a:prstGeom prst="rect">
            <a:avLst/>
          </a:prstGeom>
        </p:spPr>
      </p:pic>
      <p:pic>
        <p:nvPicPr>
          <p:cNvPr id="33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01075" y="10819930"/>
            <a:ext cx="291822" cy="198045"/>
          </a:xfrm>
          <a:prstGeom prst="rect">
            <a:avLst/>
          </a:prstGeom>
        </p:spPr>
      </p:pic>
      <p:pic>
        <p:nvPicPr>
          <p:cNvPr id="34" name="HAP00284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18854" y="10912353"/>
            <a:ext cx="246227" cy="246227"/>
          </a:xfrm>
          <a:prstGeom prst="rect">
            <a:avLst/>
          </a:prstGeom>
        </p:spPr>
      </p:pic>
      <p:pic>
        <p:nvPicPr>
          <p:cNvPr id="35" name="HAP0028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26553" y="10980679"/>
            <a:ext cx="150674" cy="150674"/>
          </a:xfrm>
          <a:prstGeom prst="rect">
            <a:avLst/>
          </a:prstGeom>
        </p:spPr>
      </p:pic>
      <p:pic>
        <p:nvPicPr>
          <p:cNvPr id="36" name="Frame 11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81575" y="5943600"/>
            <a:ext cx="2381250" cy="4343400"/>
          </a:xfrm>
          <a:prstGeom prst="rect">
            <a:avLst/>
          </a:prstGeom>
        </p:spPr>
      </p:pic>
      <p:pic>
        <p:nvPicPr>
          <p:cNvPr id="37" name="Frame 11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91150" y="3867150"/>
            <a:ext cx="1628775" cy="6419850"/>
          </a:xfrm>
          <a:prstGeom prst="rect">
            <a:avLst/>
          </a:prstGeom>
        </p:spPr>
      </p:pic>
      <p:sp>
        <p:nvSpPr>
          <p:cNvPr id="44" name="1100"/>
          <p:cNvSpPr/>
          <p:nvPr/>
        </p:nvSpPr>
        <p:spPr>
          <a:xfrm>
            <a:off x="561975" y="5032633"/>
            <a:ext cx="747396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7"/>
              </a:rPr>
              <a:t>1100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38849" y="11003703"/>
            <a:ext cx="309592" cy="164425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77225" y="10742512"/>
            <a:ext cx="320402" cy="185975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58777" y="10824637"/>
            <a:ext cx="128612" cy="247287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33194" y="10937300"/>
            <a:ext cx="123566" cy="118649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7175" y="10639425"/>
            <a:ext cx="400050" cy="400050"/>
          </a:xfrm>
          <a:prstGeom prst="rect">
            <a:avLst/>
          </a:prstGeom>
        </p:spPr>
      </p:pic>
      <p:pic>
        <p:nvPicPr>
          <p:cNvPr id="20" name="bd0df1b8-65d8-11ef-966a-00155d41c408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591425" y="10499710"/>
            <a:ext cx="484934" cy="484934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63100" y="10717123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96450" y="10659161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410700" y="10755883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7825" y="10793153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53525" y="10851180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39225" y="10842071"/>
            <a:ext cx="525058" cy="525058"/>
          </a:xfrm>
          <a:prstGeom prst="rect">
            <a:avLst/>
          </a:prstGeom>
        </p:spPr>
      </p:pic>
      <p:pic>
        <p:nvPicPr>
          <p:cNvPr id="27" name="670b6a13-6114-11e1-8d16-001871eb2973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11783" y="10343499"/>
            <a:ext cx="633090" cy="63309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448925" y="10410825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34600" y="10525125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077450" y="10658428"/>
            <a:ext cx="123994" cy="438198"/>
          </a:xfrm>
          <a:prstGeom prst="rect">
            <a:avLst/>
          </a:prstGeom>
        </p:spPr>
      </p:pic>
      <p:pic>
        <p:nvPicPr>
          <p:cNvPr id="32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50669" y="11167039"/>
            <a:ext cx="310142" cy="174364"/>
          </a:xfrm>
          <a:prstGeom prst="rect">
            <a:avLst/>
          </a:prstGeom>
        </p:spPr>
      </p:pic>
      <p:pic>
        <p:nvPicPr>
          <p:cNvPr id="33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10625" y="10896130"/>
            <a:ext cx="291822" cy="198045"/>
          </a:xfrm>
          <a:prstGeom prst="rect">
            <a:avLst/>
          </a:prstGeom>
        </p:spPr>
      </p:pic>
      <p:pic>
        <p:nvPicPr>
          <p:cNvPr id="34" name="HAP00284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28404" y="10988553"/>
            <a:ext cx="246227" cy="246227"/>
          </a:xfrm>
          <a:prstGeom prst="rect">
            <a:avLst/>
          </a:prstGeom>
        </p:spPr>
      </p:pic>
      <p:pic>
        <p:nvPicPr>
          <p:cNvPr id="35" name="HAP0028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36103" y="11056879"/>
            <a:ext cx="150674" cy="150674"/>
          </a:xfrm>
          <a:prstGeom prst="rect">
            <a:avLst/>
          </a:prstGeom>
        </p:spPr>
      </p:pic>
      <p:pic>
        <p:nvPicPr>
          <p:cNvPr id="36" name="Frame 11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81575" y="5943600"/>
            <a:ext cx="2381250" cy="4343400"/>
          </a:xfrm>
          <a:prstGeom prst="rect">
            <a:avLst/>
          </a:prstGeom>
        </p:spPr>
      </p:pic>
      <p:sp>
        <p:nvSpPr>
          <p:cNvPr id="42" name="MIRROR BLACK"/>
          <p:cNvSpPr/>
          <p:nvPr/>
        </p:nvSpPr>
        <p:spPr>
          <a:xfrm>
            <a:off x="328612" y="3457575"/>
            <a:ext cx="6284966" cy="247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750"/>
              </a:lnSpc>
              <a:buNone/>
            </a:pPr>
            <a:endParaRPr lang="en-US" sz="10500" b="1" dirty="0">
              <a:ea typeface="Zen Kaku Gothic New Black"/>
            </a:endParaRPr>
          </a:p>
        </p:txBody>
      </p:sp>
      <p:sp>
        <p:nvSpPr>
          <p:cNvPr id="43" name="38002"/>
          <p:cNvSpPr/>
          <p:nvPr/>
        </p:nvSpPr>
        <p:spPr>
          <a:xfrm>
            <a:off x="464820" y="6219825"/>
            <a:ext cx="914400" cy="3486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</a:t>
            </a: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  <a:hlinkClick r:id="rId6"/>
              </a:rPr>
              <a:t>38002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4" name="0f227a17-1787-11dd-9641-001f2908c552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753600" y="10479491"/>
            <a:ext cx="1023749" cy="1023749"/>
          </a:xfrm>
          <a:prstGeom prst="rect">
            <a:avLst/>
          </a:prstGeom>
        </p:spPr>
      </p:pic>
      <p:pic>
        <p:nvPicPr>
          <p:cNvPr id="16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58300" y="10544975"/>
            <a:ext cx="996808" cy="996808"/>
          </a:xfrm>
          <a:prstGeom prst="rect">
            <a:avLst/>
          </a:prstGeom>
        </p:spPr>
      </p:pic>
      <p:pic>
        <p:nvPicPr>
          <p:cNvPr id="17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91550" y="10502745"/>
            <a:ext cx="1077324" cy="1077324"/>
          </a:xfrm>
          <a:prstGeom prst="rect">
            <a:avLst/>
          </a:prstGeom>
        </p:spPr>
      </p:pic>
      <p:pic>
        <p:nvPicPr>
          <p:cNvPr id="18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79618" y="10357107"/>
            <a:ext cx="1293157" cy="1293157"/>
          </a:xfrm>
          <a:prstGeom prst="rect">
            <a:avLst/>
          </a:prstGeom>
        </p:spPr>
      </p:pic>
      <p:sp>
        <p:nvSpPr>
          <p:cNvPr id="26" name="161"/>
          <p:cNvSpPr/>
          <p:nvPr/>
        </p:nvSpPr>
        <p:spPr>
          <a:xfrm>
            <a:off x="1133475" y="4348853"/>
            <a:ext cx="638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</a:t>
            </a: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  <a:hlinkClick r:id="rId5"/>
              </a:rPr>
              <a:t>161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0f227a17-1787-11dd-9641-001f2908c552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20175" y="10546166"/>
            <a:ext cx="1023749" cy="1023749"/>
          </a:xfrm>
          <a:prstGeom prst="rect">
            <a:avLst/>
          </a:prstGeom>
        </p:spPr>
      </p:pic>
      <p:pic>
        <p:nvPicPr>
          <p:cNvPr id="14" name="34e22b81-00e8-11e8-9432-00155d640301 (5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29775" y="10437754"/>
            <a:ext cx="996808" cy="996808"/>
          </a:xfrm>
          <a:prstGeom prst="rect">
            <a:avLst/>
          </a:prstGeom>
        </p:spPr>
      </p:pic>
      <p:pic>
        <p:nvPicPr>
          <p:cNvPr id="15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67725" y="10573550"/>
            <a:ext cx="996808" cy="996808"/>
          </a:xfrm>
          <a:prstGeom prst="rect">
            <a:avLst/>
          </a:prstGeom>
        </p:spPr>
      </p:pic>
      <p:pic>
        <p:nvPicPr>
          <p:cNvPr id="16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67625" y="10588470"/>
            <a:ext cx="1077324" cy="1077324"/>
          </a:xfrm>
          <a:prstGeom prst="rect">
            <a:avLst/>
          </a:prstGeom>
        </p:spPr>
      </p:pic>
      <p:sp>
        <p:nvSpPr>
          <p:cNvPr id="26" name="390"/>
          <p:cNvSpPr/>
          <p:nvPr/>
        </p:nvSpPr>
        <p:spPr>
          <a:xfrm>
            <a:off x="1095375" y="4321473"/>
            <a:ext cx="704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</a:t>
            </a: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  <a:hlinkClick r:id="rId5"/>
              </a:rPr>
              <a:t>390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Ellipse 9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6430625" y="2209800"/>
            <a:ext cx="1857375" cy="3228975"/>
          </a:xfrm>
          <a:prstGeom prst="rect">
            <a:avLst/>
          </a:prstGeom>
        </p:spPr>
      </p:pic>
      <p:sp>
        <p:nvSpPr>
          <p:cNvPr id="11" name="NeoPen                             -"/>
          <p:cNvSpPr/>
          <p:nvPr/>
        </p:nvSpPr>
        <p:spPr>
          <a:xfrm>
            <a:off x="11449050" y="7153275"/>
            <a:ext cx="6096000" cy="1924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875"/>
              </a:lnSpc>
              <a:buNone/>
            </a:pPr>
            <a:r>
              <a:rPr lang="en-US" sz="1575" dirty="0">
                <a:solidFill>
                  <a:srgbClr val="252379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NeoPen: наша собственная торговая марка, линейка для тех, кому нужно «здесь, сейчас и много». Яркие пластиковые ручки первой цены с большими складскими остатками и быстрой отгрузкой закрывают любые массовые промо-задачи. Широкий модельный ряд, разнообразие цветовых решений и постоянная поддержка наличия делают этот бренд оптимальным для выставок, акций и раздаточных материалов.</a:t>
            </a:r>
            <a:endParaRPr lang="en-US" sz="1575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0f227a17-1787-11dd-9641-001f2908c552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07285" y="10603306"/>
            <a:ext cx="1023749" cy="1023749"/>
          </a:xfrm>
          <a:prstGeom prst="rect">
            <a:avLst/>
          </a:prstGeom>
        </p:spPr>
      </p:pic>
      <p:pic>
        <p:nvPicPr>
          <p:cNvPr id="14" name="34e22b81-00e8-11e8-9432-00155d640301 (5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91625" y="10599679"/>
            <a:ext cx="996808" cy="996808"/>
          </a:xfrm>
          <a:prstGeom prst="rect">
            <a:avLst/>
          </a:prstGeom>
        </p:spPr>
      </p:pic>
      <p:pic>
        <p:nvPicPr>
          <p:cNvPr id="15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24775" y="10544975"/>
            <a:ext cx="996808" cy="996808"/>
          </a:xfrm>
          <a:prstGeom prst="rect">
            <a:avLst/>
          </a:prstGeom>
        </p:spPr>
      </p:pic>
      <p:pic>
        <p:nvPicPr>
          <p:cNvPr id="17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01200" y="10370604"/>
            <a:ext cx="1225805" cy="1225805"/>
          </a:xfrm>
          <a:prstGeom prst="rect">
            <a:avLst/>
          </a:prstGeom>
        </p:spPr>
      </p:pic>
      <p:sp>
        <p:nvSpPr>
          <p:cNvPr id="26" name="192"/>
          <p:cNvSpPr/>
          <p:nvPr/>
        </p:nvSpPr>
        <p:spPr>
          <a:xfrm>
            <a:off x="1114425" y="4280857"/>
            <a:ext cx="666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</a:t>
            </a: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  <a:hlinkClick r:id="rId5"/>
              </a:rPr>
              <a:t>192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6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477375" y="10380129"/>
            <a:ext cx="1225805" cy="1225805"/>
          </a:xfrm>
          <a:prstGeom prst="rect">
            <a:avLst/>
          </a:prstGeom>
        </p:spPr>
      </p:pic>
      <p:pic>
        <p:nvPicPr>
          <p:cNvPr id="17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15400" y="10494429"/>
            <a:ext cx="1225805" cy="1225805"/>
          </a:xfrm>
          <a:prstGeom prst="rect">
            <a:avLst/>
          </a:prstGeom>
        </p:spPr>
      </p:pic>
      <p:sp>
        <p:nvSpPr>
          <p:cNvPr id="26" name="602"/>
          <p:cNvSpPr/>
          <p:nvPr/>
        </p:nvSpPr>
        <p:spPr>
          <a:xfrm>
            <a:off x="1095375" y="4295775"/>
            <a:ext cx="695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</a:t>
            </a: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  <a:hlinkClick r:id="rId5"/>
              </a:rPr>
              <a:t>602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34e22b81-00e8-11e8-9432-00155d640301 (5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7175" y="10542556"/>
            <a:ext cx="996808" cy="996808"/>
          </a:xfrm>
          <a:prstGeom prst="rect">
            <a:avLst/>
          </a:prstGeom>
        </p:spPr>
      </p:pic>
      <p:pic>
        <p:nvPicPr>
          <p:cNvPr id="16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391650" y="10545119"/>
            <a:ext cx="1118042" cy="1118042"/>
          </a:xfrm>
          <a:prstGeom prst="rect">
            <a:avLst/>
          </a:prstGeom>
        </p:spPr>
      </p:pic>
      <p:pic>
        <p:nvPicPr>
          <p:cNvPr id="17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82050" y="10646839"/>
            <a:ext cx="1225805" cy="1225805"/>
          </a:xfrm>
          <a:prstGeom prst="rect">
            <a:avLst/>
          </a:prstGeom>
        </p:spPr>
      </p:pic>
      <p:pic>
        <p:nvPicPr>
          <p:cNvPr id="18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58175" y="10646839"/>
            <a:ext cx="1225805" cy="1225805"/>
          </a:xfrm>
          <a:prstGeom prst="rect">
            <a:avLst/>
          </a:prstGeom>
        </p:spPr>
      </p:pic>
      <p:sp>
        <p:nvSpPr>
          <p:cNvPr id="26" name="176"/>
          <p:cNvSpPr/>
          <p:nvPr/>
        </p:nvSpPr>
        <p:spPr>
          <a:xfrm>
            <a:off x="1114425" y="5493933"/>
            <a:ext cx="657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</a:t>
            </a: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  <a:hlinkClick r:id="rId5"/>
              </a:rPr>
              <a:t>176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учки финал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43238" y="0"/>
            <a:ext cx="9525" cy="8886825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48763" y="0"/>
            <a:ext cx="10985" cy="8343900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235237" y="9525"/>
            <a:ext cx="10809" cy="7362825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100763" y="0"/>
            <a:ext cx="10976" cy="8334375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196763" y="0"/>
            <a:ext cx="9525" cy="8010525"/>
          </a:xfrm>
          <a:prstGeom prst="rect">
            <a:avLst/>
          </a:prstGeom>
        </p:spPr>
      </p:pic>
      <p:pic>
        <p:nvPicPr>
          <p:cNvPr id="8" name="Group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0442544" y="657225"/>
            <a:ext cx="2152650" cy="400050"/>
          </a:xfrm>
          <a:prstGeom prst="rect">
            <a:avLst/>
          </a:prstGeom>
        </p:spPr>
      </p:pic>
      <p:pic>
        <p:nvPicPr>
          <p:cNvPr id="9" name="logo_neopen_black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5456145" y="485775"/>
            <a:ext cx="1581151" cy="466728"/>
          </a:xfrm>
          <a:prstGeom prst="rect">
            <a:avLst/>
          </a:prstGeom>
        </p:spPr>
      </p:pic>
      <p:pic>
        <p:nvPicPr>
          <p:cNvPr id="10" name="ручки 2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Group 104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4848225" y="533400"/>
            <a:ext cx="2733675" cy="542925"/>
          </a:xfrm>
          <a:prstGeom prst="rect">
            <a:avLst/>
          </a:prstGeom>
        </p:spPr>
      </p:pic>
      <p:pic>
        <p:nvPicPr>
          <p:cNvPr id="12" name="logo_b1_short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1257300" y="371475"/>
            <a:ext cx="733425" cy="733425"/>
          </a:xfrm>
          <a:prstGeom prst="rect">
            <a:avLst/>
          </a:prstGeom>
        </p:spPr>
      </p:pic>
      <p:pic>
        <p:nvPicPr>
          <p:cNvPr id="13" name="Vector 16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143750" y="1947518"/>
            <a:ext cx="6667500" cy="4791410"/>
          </a:xfrm>
          <a:prstGeom prst="rect">
            <a:avLst/>
          </a:prstGeom>
        </p:spPr>
      </p:pic>
      <p:pic>
        <p:nvPicPr>
          <p:cNvPr id="14" name="Vector 1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9048750" y="1946886"/>
            <a:ext cx="9239250" cy="4792052"/>
          </a:xfrm>
          <a:prstGeom prst="rect">
            <a:avLst/>
          </a:prstGeom>
        </p:spPr>
      </p:pic>
      <p:pic>
        <p:nvPicPr>
          <p:cNvPr id="15" name="Rectangle 21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/>
        </p:blipFill>
        <p:spPr>
          <a:xfrm>
            <a:off x="952500" y="1905000"/>
            <a:ext cx="6667500" cy="2638425"/>
          </a:xfrm>
          <a:prstGeom prst="rect">
            <a:avLst/>
          </a:prstGeom>
        </p:spPr>
      </p:pic>
      <p:pic>
        <p:nvPicPr>
          <p:cNvPr id="16" name="Vector 14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0" y="1911130"/>
            <a:ext cx="9566495" cy="5293165"/>
          </a:xfrm>
          <a:prstGeom prst="rect">
            <a:avLst/>
          </a:prstGeom>
        </p:spPr>
      </p:pic>
      <p:sp>
        <p:nvSpPr>
          <p:cNvPr id="17" name="happygiftsru"/>
          <p:cNvSpPr/>
          <p:nvPr/>
        </p:nvSpPr>
        <p:spPr>
          <a:xfrm>
            <a:off x="9525000" y="4514850"/>
            <a:ext cx="7543800" cy="1504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675"/>
              </a:lnSpc>
              <a:buNone/>
            </a:pPr>
            <a:r>
              <a:rPr lang="en-US" sz="3063" dirty="0">
                <a:solidFill>
                  <a:srgbClr val="FFFFFF"/>
                </a:solidFill>
                <a:latin typeface="Montserrat" panose="00000500000000000000" pitchFamily="2" charset="-52"/>
                <a:ea typeface="Inter Light" pitchFamily="34" charset="-122"/>
                <a:cs typeface="Inter Light" pitchFamily="34" charset="-120"/>
              </a:rPr>
              <a:t>С полной коллекцией решений вы можете ознакомиться на нашем сайте</a:t>
            </a:r>
            <a:r>
              <a:rPr lang="en-US" sz="3063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 </a:t>
            </a:r>
            <a:r>
              <a:rPr lang="en-US" sz="3600" b="1" dirty="0">
                <a:solidFill>
                  <a:srgbClr val="FFFFFF"/>
                </a:solidFill>
                <a:latin typeface="Montserrat" panose="00000500000000000000" pitchFamily="2" charset="-52"/>
                <a:ea typeface="Inter Bold" pitchFamily="34" charset="-122"/>
                <a:cs typeface="Inter Bold" pitchFamily="34" charset="-120"/>
                <a:hlinkClick r:id="rId23"/>
              </a:rPr>
              <a:t>happygifts.ru.</a:t>
            </a:r>
            <a:endParaRPr lang="en-US" sz="3063" dirty="0">
              <a:latin typeface="Montserrat" panose="00000500000000000000" pitchFamily="2" charset="-52"/>
            </a:endParaRPr>
          </a:p>
        </p:txBody>
      </p:sp>
      <p:sp>
        <p:nvSpPr>
          <p:cNvPr id="18" name="Text 1"/>
          <p:cNvSpPr/>
          <p:nvPr/>
        </p:nvSpPr>
        <p:spPr>
          <a:xfrm>
            <a:off x="9525000" y="6515100"/>
            <a:ext cx="847725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63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Спасибо, что выбираете нас!</a:t>
            </a:r>
            <a:endParaRPr lang="en-US" sz="3063" dirty="0">
              <a:latin typeface="Montserrat" panose="00000500000000000000" pitchFamily="2" charset="-52"/>
            </a:endParaRPr>
          </a:p>
        </p:txBody>
      </p:sp>
      <p:sp>
        <p:nvSpPr>
          <p:cNvPr id="19" name="Text 2"/>
          <p:cNvSpPr/>
          <p:nvPr/>
        </p:nvSpPr>
        <p:spPr>
          <a:xfrm>
            <a:off x="1628775" y="2360094"/>
            <a:ext cx="5429250" cy="1476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363636"/>
                </a:solidFill>
                <a:latin typeface="Montserrat" panose="00000500000000000000" pitchFamily="2" charset="-52"/>
                <a:ea typeface="Inter Light" pitchFamily="34" charset="-122"/>
                <a:cs typeface="Inter Light" pitchFamily="34" charset="-120"/>
              </a:rPr>
              <a:t>В этой презентации мы собрали для вас самые новые и флагманские модели ручек, однако наш ассортимент гораздо шире!</a:t>
            </a:r>
            <a:endParaRPr lang="en-US" sz="24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0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553325" y="10437428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19575" y="41142"/>
            <a:ext cx="9763714" cy="9763716"/>
          </a:xfrm>
          <a:prstGeom prst="rect">
            <a:avLst/>
          </a:prstGeom>
        </p:spPr>
      </p:pic>
      <p:pic>
        <p:nvPicPr>
          <p:cNvPr id="11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67875" y="10426959"/>
            <a:ext cx="781097" cy="781097"/>
          </a:xfrm>
          <a:prstGeom prst="rect">
            <a:avLst/>
          </a:prstGeom>
        </p:spPr>
      </p:pic>
      <p:pic>
        <p:nvPicPr>
          <p:cNvPr id="12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344025" y="10617459"/>
            <a:ext cx="781097" cy="781097"/>
          </a:xfrm>
          <a:prstGeom prst="rect">
            <a:avLst/>
          </a:prstGeom>
        </p:spPr>
      </p:pic>
      <p:pic>
        <p:nvPicPr>
          <p:cNvPr id="13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29700" y="10798434"/>
            <a:ext cx="781097" cy="781097"/>
          </a:xfrm>
          <a:prstGeom prst="rect">
            <a:avLst/>
          </a:prstGeom>
        </p:spPr>
      </p:pic>
      <p:pic>
        <p:nvPicPr>
          <p:cNvPr id="14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648700" y="10817484"/>
            <a:ext cx="781097" cy="781097"/>
          </a:xfrm>
          <a:prstGeom prst="rect">
            <a:avLst/>
          </a:prstGeom>
        </p:spPr>
      </p:pic>
      <p:pic>
        <p:nvPicPr>
          <p:cNvPr id="15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286750" y="10827009"/>
            <a:ext cx="781097" cy="781097"/>
          </a:xfrm>
          <a:prstGeom prst="rect">
            <a:avLst/>
          </a:prstGeom>
        </p:spPr>
      </p:pic>
      <p:pic>
        <p:nvPicPr>
          <p:cNvPr id="16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05750" y="10760334"/>
            <a:ext cx="781097" cy="781097"/>
          </a:xfrm>
          <a:prstGeom prst="rect">
            <a:avLst/>
          </a:prstGeom>
        </p:spPr>
      </p:pic>
      <p:pic>
        <p:nvPicPr>
          <p:cNvPr id="17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353300" y="10379427"/>
            <a:ext cx="781237" cy="781237"/>
          </a:xfrm>
          <a:prstGeom prst="rect">
            <a:avLst/>
          </a:prstGeom>
        </p:spPr>
      </p:pic>
      <p:pic>
        <p:nvPicPr>
          <p:cNvPr id="18" name="Group 4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6499207" y="8412480"/>
            <a:ext cx="1043936" cy="1043941"/>
          </a:xfrm>
          <a:prstGeom prst="rect">
            <a:avLst/>
          </a:prstGeom>
        </p:spPr>
      </p:pic>
      <p:pic>
        <p:nvPicPr>
          <p:cNvPr id="19" name="Group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5642013" y="8412421"/>
            <a:ext cx="1043936" cy="1043941"/>
          </a:xfrm>
          <a:prstGeom prst="rect">
            <a:avLst/>
          </a:prstGeom>
        </p:spPr>
      </p:pic>
      <p:pic>
        <p:nvPicPr>
          <p:cNvPr id="20" name="Frame 30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81000" y="2800350"/>
            <a:ext cx="5581650" cy="6353175"/>
          </a:xfrm>
          <a:prstGeom prst="rect">
            <a:avLst/>
          </a:prstGeom>
        </p:spPr>
      </p:pic>
      <p:pic>
        <p:nvPicPr>
          <p:cNvPr id="21" name="Frame 16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1944350" y="5286375"/>
            <a:ext cx="6191250" cy="2905125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27139" y="2294709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27"/>
          <p:cNvSpPr/>
          <p:nvPr/>
        </p:nvSpPr>
        <p:spPr>
          <a:xfrm>
            <a:off x="466725" y="5670291"/>
            <a:ext cx="93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1"/>
              </a:rPr>
              <a:t>38027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6315074"/>
            <a:ext cx="666750" cy="221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Text 3"/>
          <p:cNvSpPr/>
          <p:nvPr/>
        </p:nvSpPr>
        <p:spPr>
          <a:xfrm>
            <a:off x="381000" y="6867525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Ручка с поворотным механизмом в оригинальном исполнении с золотой зеркальной отделкой, эффектно подчеркивающей сатинированный корпус.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5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62900" y="1052315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485311" y="10406476"/>
            <a:ext cx="673360" cy="673360"/>
          </a:xfrm>
          <a:prstGeom prst="rect">
            <a:avLst/>
          </a:prstGeom>
        </p:spPr>
      </p:pic>
      <p:pic>
        <p:nvPicPr>
          <p:cNvPr id="11" name="a83a8ba2-6547-11ef-966a-00155d41c408 2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381500" y="265314"/>
            <a:ext cx="9319301" cy="9319297"/>
          </a:xfrm>
          <a:prstGeom prst="rect">
            <a:avLst/>
          </a:prstGeom>
        </p:spPr>
      </p:pic>
      <p:pic>
        <p:nvPicPr>
          <p:cNvPr id="12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839325" y="10360284"/>
            <a:ext cx="781097" cy="781097"/>
          </a:xfrm>
          <a:prstGeom prst="rect">
            <a:avLst/>
          </a:prstGeom>
        </p:spPr>
      </p:pic>
      <p:pic>
        <p:nvPicPr>
          <p:cNvPr id="13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496425" y="10550784"/>
            <a:ext cx="781097" cy="781097"/>
          </a:xfrm>
          <a:prstGeom prst="rect">
            <a:avLst/>
          </a:prstGeom>
        </p:spPr>
      </p:pic>
      <p:pic>
        <p:nvPicPr>
          <p:cNvPr id="14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144000" y="10655559"/>
            <a:ext cx="781097" cy="781097"/>
          </a:xfrm>
          <a:prstGeom prst="rect">
            <a:avLst/>
          </a:prstGeom>
        </p:spPr>
      </p:pic>
      <p:pic>
        <p:nvPicPr>
          <p:cNvPr id="15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39200" y="10731759"/>
            <a:ext cx="781097" cy="781097"/>
          </a:xfrm>
          <a:prstGeom prst="rect">
            <a:avLst/>
          </a:prstGeom>
        </p:spPr>
      </p:pic>
      <p:pic>
        <p:nvPicPr>
          <p:cNvPr id="16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439150" y="10731759"/>
            <a:ext cx="781097" cy="781097"/>
          </a:xfrm>
          <a:prstGeom prst="rect">
            <a:avLst/>
          </a:prstGeom>
        </p:spPr>
      </p:pic>
      <p:pic>
        <p:nvPicPr>
          <p:cNvPr id="17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743825" y="10484202"/>
            <a:ext cx="781237" cy="781237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22007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21946"/>
            <a:ext cx="1043936" cy="1043941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00350"/>
            <a:ext cx="5581650" cy="6362700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35848" y="2286000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28"/>
          <p:cNvSpPr/>
          <p:nvPr/>
        </p:nvSpPr>
        <p:spPr>
          <a:xfrm>
            <a:off x="466725" y="5753100"/>
            <a:ext cx="942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1"/>
              </a:rPr>
              <a:t>38028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6410325"/>
            <a:ext cx="666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"/>
          <p:cNvSpPr/>
          <p:nvPr/>
        </p:nvSpPr>
        <p:spPr>
          <a:xfrm>
            <a:off x="381000" y="6962775"/>
            <a:ext cx="4067175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Ручка с поворотным механизмом в оригинальном исполнении с зеркальной отделкой цвета вороненой стали, дополняющей мягкое софт-тач покрытие на корпусе.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5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334375" y="1061840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848600" y="104672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498730" y="424644"/>
            <a:ext cx="9239269" cy="9239273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772650" y="10407909"/>
            <a:ext cx="781097" cy="781097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458325" y="10569834"/>
            <a:ext cx="781097" cy="781097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86850" y="10674609"/>
            <a:ext cx="781097" cy="781097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715375" y="10693659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153400" y="1057945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524750" y="1044104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1"/>
            <a:ext cx="1043936" cy="1043941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762250"/>
            <a:ext cx="5581650" cy="5324475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18431" y="2294709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40409"/>
          <p:cNvSpPr/>
          <p:nvPr/>
        </p:nvSpPr>
        <p:spPr>
          <a:xfrm>
            <a:off x="466725" y="4714742"/>
            <a:ext cx="962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1"/>
              </a:rPr>
              <a:t>40409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314950"/>
            <a:ext cx="666750" cy="259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Text 3"/>
          <p:cNvSpPr/>
          <p:nvPr/>
        </p:nvSpPr>
        <p:spPr>
          <a:xfrm>
            <a:off x="381000" y="5867400"/>
            <a:ext cx="4067175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Простая, удобная и легкая пластиковая ручка с хромированными акцентами в отделке и поворотным механизмом. Инструмент изготовлен из высококачественных материалов, однако остается отличным решением для массовых мероприятий, благодаря универсальности и низкой цене.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5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01100" y="1052315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258175" y="1063872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572375" y="10428963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38625" y="258268"/>
            <a:ext cx="9685102" cy="9685098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915525" y="10426959"/>
            <a:ext cx="781097" cy="781097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10725" y="10522209"/>
            <a:ext cx="781097" cy="781097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29725" y="10588884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524875" y="1059850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53375" y="1059344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1"/>
            <a:ext cx="1043936" cy="1043941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733675"/>
            <a:ext cx="5581650" cy="7553325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27139" y="2286000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40411"/>
          <p:cNvSpPr/>
          <p:nvPr/>
        </p:nvSpPr>
        <p:spPr>
          <a:xfrm>
            <a:off x="466725" y="5738813"/>
            <a:ext cx="895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1"/>
              </a:rPr>
              <a:t>40411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6355556"/>
            <a:ext cx="666750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"/>
          <p:cNvSpPr/>
          <p:nvPr/>
        </p:nvSpPr>
        <p:spPr>
          <a:xfrm>
            <a:off x="381000" y="6981825"/>
            <a:ext cx="4067175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Легкость во всем - от нажатия до письма. Эта инновационная модель оборудована сверхмягким механизмом подачи стержня, который позволит вам без усилий как обнажить пишущий узел, так и убрать его обратно в корпус. Помимо этого, ручка снабжена рифленой зоной грипа и идеальной эргономикой деталей, что делает письмо плавным и приятным.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182100" y="10532678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677275" y="10648252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72425" y="105337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39050" y="10448572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495800" y="249138"/>
            <a:ext cx="9307544" cy="9307540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906000" y="10426954"/>
            <a:ext cx="781097" cy="781097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553575" y="10560304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10650" y="106461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391525" y="1065059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19400"/>
            <a:ext cx="5581650" cy="4914900"/>
          </a:xfrm>
          <a:prstGeom prst="rect">
            <a:avLst/>
          </a:prstGeom>
        </p:spPr>
      </p:pic>
      <p:sp>
        <p:nvSpPr>
          <p:cNvPr id="22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22803"/>
          <p:cNvSpPr/>
          <p:nvPr/>
        </p:nvSpPr>
        <p:spPr>
          <a:xfrm>
            <a:off x="466725" y="4600442"/>
            <a:ext cx="942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1"/>
              </a:rPr>
              <a:t>22803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124449"/>
            <a:ext cx="595313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 -"/>
          <p:cNvSpPr/>
          <p:nvPr/>
        </p:nvSpPr>
        <p:spPr>
          <a:xfrm>
            <a:off x="381000" y="6191250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Настоящая легенда промо-рынка - классические линии, яркая и широкая цветовая гамма, удобный клип, легкость письма.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505950" y="1035170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86850" y="106196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467725" y="106099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77200" y="10458097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98767" y="10408723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419600" y="288187"/>
            <a:ext cx="9238497" cy="923849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829800" y="10350754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86875" y="105318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01100" y="10650596"/>
            <a:ext cx="619491" cy="619491"/>
          </a:xfrm>
          <a:prstGeom prst="rect">
            <a:avLst/>
          </a:prstGeom>
        </p:spPr>
      </p:pic>
      <p:pic>
        <p:nvPicPr>
          <p:cNvPr id="18" name="Frame 132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096000" y="5353050"/>
            <a:ext cx="1181100" cy="4933950"/>
          </a:xfrm>
          <a:prstGeom prst="rect">
            <a:avLst/>
          </a:prstGeom>
        </p:spPr>
      </p:pic>
      <p:pic>
        <p:nvPicPr>
          <p:cNvPr id="19" name="Frame 16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20" name="Group 4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1" name="Group 3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2" name="Frame 30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381000" y="2762250"/>
            <a:ext cx="5581650" cy="4781550"/>
          </a:xfrm>
          <a:prstGeom prst="rect">
            <a:avLst/>
          </a:prstGeom>
        </p:spPr>
      </p:pic>
      <p:sp>
        <p:nvSpPr>
          <p:cNvPr id="23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4" name="38019"/>
          <p:cNvSpPr/>
          <p:nvPr/>
        </p:nvSpPr>
        <p:spPr>
          <a:xfrm>
            <a:off x="476250" y="4620308"/>
            <a:ext cx="923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  <a:hlinkClick r:id="rId22"/>
              </a:rPr>
              <a:t>38019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5" name="default_name"/>
          <p:cNvSpPr/>
          <p:nvPr/>
        </p:nvSpPr>
        <p:spPr>
          <a:xfrm>
            <a:off x="381000" y="5153025"/>
            <a:ext cx="595313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6" name="-"/>
          <p:cNvSpPr/>
          <p:nvPr/>
        </p:nvSpPr>
        <p:spPr>
          <a:xfrm>
            <a:off x="381000" y="6219825"/>
            <a:ext cx="40671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Пластиковый корпус с приятным покрытием
софт-тач с широким клипом для нанесения.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528</Words>
  <Application>Microsoft Office PowerPoint</Application>
  <PresentationFormat>Произвольный</PresentationFormat>
  <Paragraphs>107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6" baseType="lpstr">
      <vt:lpstr>Zen Kaku Gothic New Black</vt:lpstr>
      <vt:lpstr>Inter Light</vt:lpstr>
      <vt:lpstr>Inter Regular</vt:lpstr>
      <vt:lpstr>Montserrat</vt:lpstr>
      <vt:lpstr>Inter Extra Bold</vt:lpstr>
      <vt:lpstr>Calibri</vt:lpstr>
      <vt:lpstr>Zen Kaku Gothic New Regular</vt:lpstr>
      <vt:lpstr>Inter</vt:lpstr>
      <vt:lpstr>Arial</vt:lpstr>
      <vt:lpstr>Playfair Display SC Regular</vt:lpstr>
      <vt:lpstr>Inter Bold</vt:lpstr>
      <vt:lpstr>Inter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Яна</cp:lastModifiedBy>
  <cp:revision>18</cp:revision>
  <dcterms:created xsi:type="dcterms:W3CDTF">2026-07-03T16:18:55Z</dcterms:created>
  <dcterms:modified xsi:type="dcterms:W3CDTF">2026-07-05T15:32:23Z</dcterms:modified>
</cp:coreProperties>
</file>